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FC6EC7-F4B5-4E22-804D-0D98436F1574}" v="1" dt="2024-03-27T15:19:24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80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8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3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8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79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9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59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66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6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18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4284-374F-4D9D-8287-938E75D1FAE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AD2BC-6D62-4ADA-A32B-F4BE83B5E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6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pchart.net/world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4529BD-2002-AC8B-3752-638A160F8845}"/>
              </a:ext>
            </a:extLst>
          </p:cNvPr>
          <p:cNvSpPr/>
          <p:nvPr/>
        </p:nvSpPr>
        <p:spPr>
          <a:xfrm>
            <a:off x="3390314" y="107653"/>
            <a:ext cx="8675076" cy="455055"/>
          </a:xfrm>
          <a:prstGeom prst="rect">
            <a:avLst/>
          </a:prstGeom>
          <a:solidFill>
            <a:srgbClr val="000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Lesson Planning Overview: OBJECT NAME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C23AD2-55A7-7481-E9D8-5D06E255590D}"/>
              </a:ext>
            </a:extLst>
          </p:cNvPr>
          <p:cNvSpPr txBox="1"/>
          <p:nvPr/>
        </p:nvSpPr>
        <p:spPr>
          <a:xfrm>
            <a:off x="6621" y="2718405"/>
            <a:ext cx="325708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 Summary: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should include a summary of the objects history and relevance to empire. Where possible, refer to academic work on this object, and/or make use of museum object labels and information to support your summary.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72167B-6F7F-E5B0-BDCB-444CEA84A439}"/>
              </a:ext>
            </a:extLst>
          </p:cNvPr>
          <p:cNvSpPr txBox="1"/>
          <p:nvPr/>
        </p:nvSpPr>
        <p:spPr>
          <a:xfrm rot="16200000">
            <a:off x="-984580" y="1146171"/>
            <a:ext cx="2591716" cy="461665"/>
          </a:xfrm>
          <a:prstGeom prst="rect">
            <a:avLst/>
          </a:prstGeom>
          <a:solidFill>
            <a:srgbClr val="00006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Objects of Empire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191AB2-47E5-B1E4-40AC-1221810C4C8F}"/>
              </a:ext>
            </a:extLst>
          </p:cNvPr>
          <p:cNvSpPr txBox="1"/>
          <p:nvPr/>
        </p:nvSpPr>
        <p:spPr>
          <a:xfrm>
            <a:off x="602130" y="2272752"/>
            <a:ext cx="22962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Caption – this should include the object location </a:t>
            </a: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museum </a:t>
            </a: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details. 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1D9C3C-0EAA-690D-EB67-1051445EA734}"/>
              </a:ext>
            </a:extLst>
          </p:cNvPr>
          <p:cNvCxnSpPr>
            <a:cxnSpLocks/>
          </p:cNvCxnSpPr>
          <p:nvPr/>
        </p:nvCxnSpPr>
        <p:spPr>
          <a:xfrm>
            <a:off x="3263704" y="719707"/>
            <a:ext cx="0" cy="5978503"/>
          </a:xfrm>
          <a:prstGeom prst="line">
            <a:avLst/>
          </a:prstGeom>
          <a:ln w="57150">
            <a:solidFill>
              <a:srgbClr val="000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D67EE2-40AB-8D19-2767-F52B28F49374}"/>
              </a:ext>
            </a:extLst>
          </p:cNvPr>
          <p:cNvCxnSpPr>
            <a:cxnSpLocks/>
          </p:cNvCxnSpPr>
          <p:nvPr/>
        </p:nvCxnSpPr>
        <p:spPr>
          <a:xfrm flipH="1">
            <a:off x="3437957" y="3429000"/>
            <a:ext cx="8477378" cy="0"/>
          </a:xfrm>
          <a:prstGeom prst="line">
            <a:avLst/>
          </a:prstGeom>
          <a:ln w="57150">
            <a:solidFill>
              <a:srgbClr val="000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7DBC3CA-3E2B-23AA-59DB-447DC63F79EC}"/>
              </a:ext>
            </a:extLst>
          </p:cNvPr>
          <p:cNvSpPr txBox="1"/>
          <p:nvPr/>
        </p:nvSpPr>
        <p:spPr>
          <a:xfrm>
            <a:off x="9740565" y="6010150"/>
            <a:ext cx="245143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Created by NAME for the Objects of Empire Project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11DAAD-C0CF-4183-3165-5EF22E52E422}"/>
              </a:ext>
            </a:extLst>
          </p:cNvPr>
          <p:cNvSpPr txBox="1"/>
          <p:nvPr/>
        </p:nvSpPr>
        <p:spPr>
          <a:xfrm>
            <a:off x="3347341" y="3483788"/>
            <a:ext cx="303722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Lesson Ideas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should include ideas for how the object could be used in the classroom. If this is an object you have already used in the classroom, you could include a brief summary of the lesson and how the object features.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3D65F0-E67A-5897-4F2F-1979970F3D1F}"/>
              </a:ext>
            </a:extLst>
          </p:cNvPr>
          <p:cNvSpPr txBox="1"/>
          <p:nvPr/>
        </p:nvSpPr>
        <p:spPr>
          <a:xfrm>
            <a:off x="9080522" y="520059"/>
            <a:ext cx="298486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 &amp; Place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should include a brief summary of the period/place the object relates 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5F2352-B8CF-CD87-6C59-FBE41D0579D8}"/>
              </a:ext>
            </a:extLst>
          </p:cNvPr>
          <p:cNvSpPr txBox="1"/>
          <p:nvPr/>
        </p:nvSpPr>
        <p:spPr>
          <a:xfrm>
            <a:off x="3437957" y="538891"/>
            <a:ext cx="294661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Scholarship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This should include recommended scholarship, books, podcasts, etc. about the object and/or period/theme.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325584-7240-079A-E178-D05F77764C30}"/>
              </a:ext>
            </a:extLst>
          </p:cNvPr>
          <p:cNvSpPr txBox="1"/>
          <p:nvPr/>
        </p:nvSpPr>
        <p:spPr>
          <a:xfrm>
            <a:off x="6468205" y="538891"/>
            <a:ext cx="2648097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Curriculum Themes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u="sng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This should include a bullet point list of themes this object explores. Refer to the ‘Themes’ filter on our objects page for ideas.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FF43EC-BBEB-A88B-2188-07579D279206}"/>
              </a:ext>
            </a:extLst>
          </p:cNvPr>
          <p:cNvSpPr txBox="1"/>
          <p:nvPr/>
        </p:nvSpPr>
        <p:spPr>
          <a:xfrm>
            <a:off x="6558822" y="3477924"/>
            <a:ext cx="3037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Sequencing &amp; Pairing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This should include ideas and recommendations for where this lesson could sit within the wider scheme of learning. This could include lessons or a sequence of lessons this pairs well with, or ideas for a full enquiry.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F56167-F4F0-728E-D733-4ADD5472F78F}"/>
              </a:ext>
            </a:extLst>
          </p:cNvPr>
          <p:cNvSpPr txBox="1"/>
          <p:nvPr/>
        </p:nvSpPr>
        <p:spPr>
          <a:xfrm>
            <a:off x="9740565" y="3596191"/>
            <a:ext cx="2324825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 on teaching…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This section is to add any notes from your teaching experience of using this object in the classroom. </a:t>
            </a:r>
          </a:p>
          <a:p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  <a:p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8ACD74-BC7C-823E-B47E-75C7239173F9}"/>
              </a:ext>
            </a:extLst>
          </p:cNvPr>
          <p:cNvSpPr txBox="1"/>
          <p:nvPr/>
        </p:nvSpPr>
        <p:spPr>
          <a:xfrm>
            <a:off x="733141" y="921280"/>
            <a:ext cx="2296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OBJECT IMAGE</a:t>
            </a:r>
          </a:p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9FE63-B627-BD51-3A80-38807962A69C}"/>
              </a:ext>
            </a:extLst>
          </p:cNvPr>
          <p:cNvSpPr/>
          <p:nvPr/>
        </p:nvSpPr>
        <p:spPr>
          <a:xfrm>
            <a:off x="716363" y="107653"/>
            <a:ext cx="2356311" cy="21650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FB784E-13D7-3611-4024-24FCF5FFBC67}"/>
              </a:ext>
            </a:extLst>
          </p:cNvPr>
          <p:cNvSpPr txBox="1"/>
          <p:nvPr/>
        </p:nvSpPr>
        <p:spPr>
          <a:xfrm>
            <a:off x="9270372" y="2211196"/>
            <a:ext cx="2778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MAP</a:t>
            </a:r>
          </a:p>
          <a:p>
            <a:pPr algn="ctr"/>
            <a:r>
              <a:rPr lang="en-GB" sz="1200" dirty="0"/>
              <a:t>The following site may be useful: </a:t>
            </a:r>
            <a:r>
              <a:rPr lang="en-GB" sz="1200" dirty="0">
                <a:hlinkClick r:id="rId2"/>
              </a:rPr>
              <a:t>https://www.mapchart.net/world.html</a:t>
            </a:r>
            <a:r>
              <a:rPr lang="en-GB" sz="1200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F8642F-93C0-5A3D-7744-8E053C869086}"/>
              </a:ext>
            </a:extLst>
          </p:cNvPr>
          <p:cNvSpPr/>
          <p:nvPr/>
        </p:nvSpPr>
        <p:spPr>
          <a:xfrm>
            <a:off x="9270372" y="1616419"/>
            <a:ext cx="2795018" cy="1513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95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Smith</dc:creator>
  <cp:lastModifiedBy>Ms S Smith</cp:lastModifiedBy>
  <cp:revision>3</cp:revision>
  <dcterms:created xsi:type="dcterms:W3CDTF">2024-03-27T13:52:38Z</dcterms:created>
  <dcterms:modified xsi:type="dcterms:W3CDTF">2025-04-11T17:28:42Z</dcterms:modified>
</cp:coreProperties>
</file>