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8" r:id="rId5"/>
    <p:sldId id="325" r:id="rId6"/>
    <p:sldId id="321" r:id="rId7"/>
    <p:sldId id="326" r:id="rId8"/>
    <p:sldId id="327" r:id="rId9"/>
    <p:sldId id="328" r:id="rId10"/>
    <p:sldId id="342" r:id="rId11"/>
    <p:sldId id="341" r:id="rId12"/>
    <p:sldId id="329" r:id="rId13"/>
    <p:sldId id="332" r:id="rId14"/>
    <p:sldId id="343" r:id="rId15"/>
    <p:sldId id="345" r:id="rId16"/>
    <p:sldId id="344" r:id="rId17"/>
    <p:sldId id="257"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92153" autoAdjust="0"/>
  </p:normalViewPr>
  <p:slideViewPr>
    <p:cSldViewPr snapToGrid="0">
      <p:cViewPr varScale="1">
        <p:scale>
          <a:sx n="78" d="100"/>
          <a:sy n="78" d="100"/>
        </p:scale>
        <p:origin x="86"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D5BFA9-D19D-4B44-9CC8-F7ABF204B9F1}"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F8BF1A47-627B-43AB-81F4-EFBD1BFA2177}">
      <dgm:prSet phldrT="[Text]" custT="1"/>
      <dgm:spPr>
        <a:solidFill>
          <a:srgbClr val="CC66FF"/>
        </a:solidFill>
        <a:ln>
          <a:solidFill>
            <a:srgbClr val="CC66FF"/>
          </a:solidFill>
        </a:ln>
      </dgm:spPr>
      <dgm:t>
        <a:bodyPr/>
        <a:lstStyle/>
        <a:p>
          <a:r>
            <a:rPr lang="en-GB" sz="2000" b="1" dirty="0">
              <a:solidFill>
                <a:schemeClr val="tx1"/>
              </a:solidFill>
              <a:latin typeface="Century Gothic" panose="020B0502020202020204" pitchFamily="34" charset="0"/>
            </a:rPr>
            <a:t>India and the British Empire</a:t>
          </a:r>
        </a:p>
      </dgm:t>
    </dgm:pt>
    <dgm:pt modelId="{6283241D-CFB1-44A7-897A-AC4084E8479C}" type="parTrans" cxnId="{F1B054E8-1961-448B-8171-CA7B65A9C96C}">
      <dgm:prSet/>
      <dgm:spPr/>
      <dgm:t>
        <a:bodyPr/>
        <a:lstStyle/>
        <a:p>
          <a:endParaRPr lang="en-GB" b="1" dirty="0">
            <a:solidFill>
              <a:schemeClr val="tx1"/>
            </a:solidFill>
            <a:latin typeface="Century Gothic" panose="020B0502020202020204" pitchFamily="34" charset="0"/>
          </a:endParaRPr>
        </a:p>
      </dgm:t>
    </dgm:pt>
    <dgm:pt modelId="{EBC00117-8270-4C8C-A2C1-30955F4E0D06}" type="sibTrans" cxnId="{F1B054E8-1961-448B-8171-CA7B65A9C96C}">
      <dgm:prSet/>
      <dgm:spPr/>
      <dgm:t>
        <a:bodyPr/>
        <a:lstStyle/>
        <a:p>
          <a:endParaRPr lang="en-GB" b="1" dirty="0">
            <a:solidFill>
              <a:schemeClr val="tx1"/>
            </a:solidFill>
            <a:latin typeface="Century Gothic" panose="020B0502020202020204" pitchFamily="34" charset="0"/>
          </a:endParaRPr>
        </a:p>
      </dgm:t>
    </dgm:pt>
    <dgm:pt modelId="{CBF6185E-2762-44D3-874F-390214F74333}">
      <dgm:prSet phldrT="[Text]" custT="1"/>
      <dgm:spPr>
        <a:solidFill>
          <a:srgbClr val="CC66FF"/>
        </a:solidFill>
        <a:ln w="38100">
          <a:noFill/>
        </a:ln>
      </dgm:spPr>
      <dgm:t>
        <a:bodyPr/>
        <a:lstStyle/>
        <a:p>
          <a:r>
            <a:rPr lang="en-GB" sz="1400" b="1" dirty="0">
              <a:solidFill>
                <a:schemeClr val="tx1"/>
              </a:solidFill>
              <a:latin typeface="Century Gothic" panose="020B0502020202020204" pitchFamily="34" charset="0"/>
            </a:rPr>
            <a:t>Introduction to Empire</a:t>
          </a:r>
        </a:p>
      </dgm:t>
    </dgm:pt>
    <dgm:pt modelId="{B7F0ACA5-C228-4F3D-A70C-D23777CA6A7E}" type="parTrans" cxnId="{61F4A269-5B03-4333-9EDD-F5BE3F24A4D9}">
      <dgm:prSet/>
      <dgm:spPr>
        <a:ln>
          <a:solidFill>
            <a:srgbClr val="CC66FF"/>
          </a:solidFill>
        </a:ln>
      </dgm:spPr>
      <dgm:t>
        <a:bodyPr/>
        <a:lstStyle/>
        <a:p>
          <a:endParaRPr lang="en-GB" b="1" dirty="0">
            <a:solidFill>
              <a:schemeClr val="tx1"/>
            </a:solidFill>
            <a:latin typeface="Century Gothic" panose="020B0502020202020204" pitchFamily="34" charset="0"/>
          </a:endParaRPr>
        </a:p>
      </dgm:t>
    </dgm:pt>
    <dgm:pt modelId="{41262161-F715-43CE-8203-8833FAC42393}" type="sibTrans" cxnId="{61F4A269-5B03-4333-9EDD-F5BE3F24A4D9}">
      <dgm:prSet/>
      <dgm:spPr/>
      <dgm:t>
        <a:bodyPr/>
        <a:lstStyle/>
        <a:p>
          <a:endParaRPr lang="en-GB" b="1" dirty="0">
            <a:solidFill>
              <a:schemeClr val="tx1"/>
            </a:solidFill>
            <a:latin typeface="Century Gothic" panose="020B0502020202020204" pitchFamily="34" charset="0"/>
          </a:endParaRPr>
        </a:p>
      </dgm:t>
    </dgm:pt>
    <dgm:pt modelId="{DD6F2159-F352-4CEE-9999-18B9BCEFF2F5}">
      <dgm:prSet phldrT="[Text]" custT="1"/>
      <dgm:spPr>
        <a:solidFill>
          <a:srgbClr val="FF0000"/>
        </a:solidFill>
        <a:ln>
          <a:solidFill>
            <a:srgbClr val="CC66FF"/>
          </a:solidFill>
        </a:ln>
      </dgm:spPr>
      <dgm:t>
        <a:bodyPr/>
        <a:lstStyle/>
        <a:p>
          <a:r>
            <a:rPr lang="en-GB" sz="1700" b="1" dirty="0">
              <a:solidFill>
                <a:schemeClr val="tx1"/>
              </a:solidFill>
              <a:latin typeface="Century Gothic" panose="020B0502020202020204" pitchFamily="34" charset="0"/>
            </a:rPr>
            <a:t>The East India Company</a:t>
          </a:r>
        </a:p>
      </dgm:t>
    </dgm:pt>
    <dgm:pt modelId="{3C3C2592-6E43-4BD6-8B97-C44510FDC4E1}" type="parTrans" cxnId="{9D418C7A-E4D7-4E9F-90B5-328973C4C1FA}">
      <dgm:prSet/>
      <dgm:spPr>
        <a:ln>
          <a:solidFill>
            <a:srgbClr val="CC66FF"/>
          </a:solidFill>
        </a:ln>
      </dgm:spPr>
      <dgm:t>
        <a:bodyPr/>
        <a:lstStyle/>
        <a:p>
          <a:endParaRPr lang="en-GB" b="1" dirty="0">
            <a:solidFill>
              <a:schemeClr val="tx1"/>
            </a:solidFill>
            <a:latin typeface="Century Gothic" panose="020B0502020202020204" pitchFamily="34" charset="0"/>
          </a:endParaRPr>
        </a:p>
      </dgm:t>
    </dgm:pt>
    <dgm:pt modelId="{82E0477D-5BEF-4134-A2E5-5BE7A1C29D98}" type="sibTrans" cxnId="{9D418C7A-E4D7-4E9F-90B5-328973C4C1FA}">
      <dgm:prSet/>
      <dgm:spPr/>
      <dgm:t>
        <a:bodyPr/>
        <a:lstStyle/>
        <a:p>
          <a:endParaRPr lang="en-GB" b="1" dirty="0">
            <a:solidFill>
              <a:schemeClr val="tx1"/>
            </a:solidFill>
            <a:latin typeface="Century Gothic" panose="020B0502020202020204" pitchFamily="34" charset="0"/>
          </a:endParaRPr>
        </a:p>
      </dgm:t>
    </dgm:pt>
    <dgm:pt modelId="{8DE72355-A24E-4B7D-AF36-568C00CA6616}">
      <dgm:prSet phldrT="[Text]" custT="1"/>
      <dgm:spPr>
        <a:solidFill>
          <a:srgbClr val="CC66FF"/>
        </a:solidFill>
        <a:ln>
          <a:solidFill>
            <a:srgbClr val="CC66FF"/>
          </a:solidFill>
        </a:ln>
      </dgm:spPr>
      <dgm:t>
        <a:bodyPr/>
        <a:lstStyle/>
        <a:p>
          <a:r>
            <a:rPr lang="en-GB" sz="1800" b="1" dirty="0">
              <a:solidFill>
                <a:schemeClr val="tx1"/>
              </a:solidFill>
              <a:latin typeface="Century Gothic" panose="020B0502020202020204" pitchFamily="34" charset="0"/>
            </a:rPr>
            <a:t>Tipu Sultan’s rebellion</a:t>
          </a:r>
        </a:p>
      </dgm:t>
    </dgm:pt>
    <dgm:pt modelId="{0DB4AC1A-15DD-4027-9801-B48C751ADFFE}" type="parTrans" cxnId="{3BC37EA6-6285-41AC-8F67-D2410815D49D}">
      <dgm:prSet/>
      <dgm:spPr>
        <a:ln>
          <a:solidFill>
            <a:srgbClr val="CC66FF"/>
          </a:solidFill>
        </a:ln>
      </dgm:spPr>
      <dgm:t>
        <a:bodyPr/>
        <a:lstStyle/>
        <a:p>
          <a:endParaRPr lang="en-GB" b="1" dirty="0">
            <a:solidFill>
              <a:schemeClr val="tx1"/>
            </a:solidFill>
            <a:latin typeface="Century Gothic" panose="020B0502020202020204" pitchFamily="34" charset="0"/>
          </a:endParaRPr>
        </a:p>
      </dgm:t>
    </dgm:pt>
    <dgm:pt modelId="{E3DD0000-65B5-4E16-BFE9-C9AC9C9CB5E5}" type="sibTrans" cxnId="{3BC37EA6-6285-41AC-8F67-D2410815D49D}">
      <dgm:prSet/>
      <dgm:spPr/>
      <dgm:t>
        <a:bodyPr/>
        <a:lstStyle/>
        <a:p>
          <a:endParaRPr lang="en-GB" b="1" dirty="0">
            <a:solidFill>
              <a:schemeClr val="tx1"/>
            </a:solidFill>
            <a:latin typeface="Century Gothic" panose="020B0502020202020204" pitchFamily="34" charset="0"/>
          </a:endParaRPr>
        </a:p>
      </dgm:t>
    </dgm:pt>
    <dgm:pt modelId="{FD18487F-8F57-4261-B56E-2583B29AF5EC}">
      <dgm:prSet phldrT="[Text]" custT="1"/>
      <dgm:spPr>
        <a:solidFill>
          <a:srgbClr val="CC66FF"/>
        </a:solidFill>
      </dgm:spPr>
      <dgm:t>
        <a:bodyPr/>
        <a:lstStyle/>
        <a:p>
          <a:r>
            <a:rPr lang="en-GB" sz="1600" b="1" dirty="0">
              <a:solidFill>
                <a:schemeClr val="tx1"/>
              </a:solidFill>
              <a:latin typeface="Century Gothic" panose="020B0502020202020204" pitchFamily="34" charset="0"/>
            </a:rPr>
            <a:t>1857 Indian Mutiny/</a:t>
          </a:r>
          <a:br>
            <a:rPr lang="en-GB" sz="1600" b="1" dirty="0">
              <a:solidFill>
                <a:schemeClr val="tx1"/>
              </a:solidFill>
              <a:latin typeface="Century Gothic" panose="020B0502020202020204" pitchFamily="34" charset="0"/>
            </a:rPr>
          </a:br>
          <a:r>
            <a:rPr lang="en-GB" sz="1600" b="1" dirty="0">
              <a:solidFill>
                <a:schemeClr val="tx1"/>
              </a:solidFill>
              <a:latin typeface="Century Gothic" panose="020B0502020202020204" pitchFamily="34" charset="0"/>
            </a:rPr>
            <a:t>Rebellion</a:t>
          </a:r>
        </a:p>
      </dgm:t>
    </dgm:pt>
    <dgm:pt modelId="{0F947D0A-75A7-4619-B9B3-CB3DA5425FF0}" type="parTrans" cxnId="{F47E522B-6DC7-4F54-AD93-11C2C62AFDA3}">
      <dgm:prSet/>
      <dgm:spPr>
        <a:ln>
          <a:solidFill>
            <a:srgbClr val="CC66FF"/>
          </a:solidFill>
        </a:ln>
      </dgm:spPr>
      <dgm:t>
        <a:bodyPr/>
        <a:lstStyle/>
        <a:p>
          <a:endParaRPr lang="en-GB" b="1" dirty="0">
            <a:solidFill>
              <a:schemeClr val="tx1"/>
            </a:solidFill>
            <a:latin typeface="Century Gothic" panose="020B0502020202020204" pitchFamily="34" charset="0"/>
          </a:endParaRPr>
        </a:p>
      </dgm:t>
    </dgm:pt>
    <dgm:pt modelId="{67B04B9E-B798-43D5-A24D-A23735D1D50B}" type="sibTrans" cxnId="{F47E522B-6DC7-4F54-AD93-11C2C62AFDA3}">
      <dgm:prSet/>
      <dgm:spPr/>
      <dgm:t>
        <a:bodyPr/>
        <a:lstStyle/>
        <a:p>
          <a:endParaRPr lang="en-GB" b="1" dirty="0">
            <a:solidFill>
              <a:schemeClr val="tx1"/>
            </a:solidFill>
            <a:latin typeface="Century Gothic" panose="020B0502020202020204" pitchFamily="34" charset="0"/>
          </a:endParaRPr>
        </a:p>
      </dgm:t>
    </dgm:pt>
    <dgm:pt modelId="{68BDAEDF-E793-44FE-92BE-2C71CF4C9663}">
      <dgm:prSet phldrT="[Text]" custT="1"/>
      <dgm:spPr>
        <a:solidFill>
          <a:srgbClr val="CC66FF"/>
        </a:solidFill>
        <a:ln>
          <a:solidFill>
            <a:srgbClr val="CC66FF"/>
          </a:solidFill>
        </a:ln>
      </dgm:spPr>
      <dgm:t>
        <a:bodyPr/>
        <a:lstStyle/>
        <a:p>
          <a:r>
            <a:rPr lang="en-GB" sz="1600" b="1" dirty="0">
              <a:solidFill>
                <a:schemeClr val="tx1"/>
              </a:solidFill>
              <a:latin typeface="Century Gothic" panose="020B0502020202020204" pitchFamily="34" charset="0"/>
            </a:rPr>
            <a:t>Impacts of British Rule</a:t>
          </a:r>
        </a:p>
      </dgm:t>
    </dgm:pt>
    <dgm:pt modelId="{6B7CDF33-95D4-4CDE-B986-48E714D14D2D}" type="parTrans" cxnId="{A0DEEEDF-54FC-4730-A00B-7DB876E95900}">
      <dgm:prSet/>
      <dgm:spPr>
        <a:ln>
          <a:solidFill>
            <a:srgbClr val="CC66FF"/>
          </a:solidFill>
        </a:ln>
      </dgm:spPr>
      <dgm:t>
        <a:bodyPr/>
        <a:lstStyle/>
        <a:p>
          <a:endParaRPr lang="en-GB" b="1" dirty="0">
            <a:solidFill>
              <a:schemeClr val="tx1"/>
            </a:solidFill>
            <a:latin typeface="Century Gothic" panose="020B0502020202020204" pitchFamily="34" charset="0"/>
          </a:endParaRPr>
        </a:p>
      </dgm:t>
    </dgm:pt>
    <dgm:pt modelId="{3F091B0A-553B-4EAF-9070-1D19D5C1F35A}" type="sibTrans" cxnId="{A0DEEEDF-54FC-4730-A00B-7DB876E95900}">
      <dgm:prSet/>
      <dgm:spPr/>
      <dgm:t>
        <a:bodyPr/>
        <a:lstStyle/>
        <a:p>
          <a:endParaRPr lang="en-GB" b="1" dirty="0">
            <a:solidFill>
              <a:schemeClr val="tx1"/>
            </a:solidFill>
            <a:latin typeface="Century Gothic" panose="020B0502020202020204" pitchFamily="34" charset="0"/>
          </a:endParaRPr>
        </a:p>
      </dgm:t>
    </dgm:pt>
    <dgm:pt modelId="{E90875F3-D4C0-4EF7-8000-7C232D30E268}">
      <dgm:prSet phldrT="[Text]" custT="1"/>
      <dgm:spPr>
        <a:solidFill>
          <a:srgbClr val="CC66FF"/>
        </a:solidFill>
        <a:ln>
          <a:solidFill>
            <a:srgbClr val="CC66FF"/>
          </a:solidFill>
        </a:ln>
      </dgm:spPr>
      <dgm:t>
        <a:bodyPr/>
        <a:lstStyle/>
        <a:p>
          <a:r>
            <a:rPr lang="en-GB" sz="1700" b="1" dirty="0">
              <a:solidFill>
                <a:schemeClr val="tx1"/>
              </a:solidFill>
              <a:latin typeface="Century Gothic" panose="020B0502020202020204" pitchFamily="34" charset="0"/>
            </a:rPr>
            <a:t>The Amritsar Massacre</a:t>
          </a:r>
        </a:p>
      </dgm:t>
    </dgm:pt>
    <dgm:pt modelId="{D0F7897B-7839-4FCF-9446-D086D26DADE8}" type="parTrans" cxnId="{66FAF2A7-D609-4582-8608-C86B2EEC2FA3}">
      <dgm:prSet/>
      <dgm:spPr>
        <a:ln>
          <a:solidFill>
            <a:srgbClr val="CC66FF"/>
          </a:solidFill>
        </a:ln>
      </dgm:spPr>
      <dgm:t>
        <a:bodyPr/>
        <a:lstStyle/>
        <a:p>
          <a:endParaRPr lang="en-GB" b="1" dirty="0">
            <a:solidFill>
              <a:schemeClr val="tx1"/>
            </a:solidFill>
            <a:latin typeface="Century Gothic" panose="020B0502020202020204" pitchFamily="34" charset="0"/>
          </a:endParaRPr>
        </a:p>
      </dgm:t>
    </dgm:pt>
    <dgm:pt modelId="{690A0154-DBA5-4788-8EFB-59E14ED56DAB}" type="sibTrans" cxnId="{66FAF2A7-D609-4582-8608-C86B2EEC2FA3}">
      <dgm:prSet/>
      <dgm:spPr/>
      <dgm:t>
        <a:bodyPr/>
        <a:lstStyle/>
        <a:p>
          <a:endParaRPr lang="en-GB" b="1" dirty="0">
            <a:solidFill>
              <a:schemeClr val="tx1"/>
            </a:solidFill>
            <a:latin typeface="Century Gothic" panose="020B0502020202020204" pitchFamily="34" charset="0"/>
          </a:endParaRPr>
        </a:p>
      </dgm:t>
    </dgm:pt>
    <dgm:pt modelId="{B7D71AF6-92BF-4B9F-A55D-6A9CF2EA3F5F}">
      <dgm:prSet phldrT="[Text]"/>
      <dgm:spPr>
        <a:solidFill>
          <a:srgbClr val="CC66FF"/>
        </a:solidFill>
        <a:ln>
          <a:solidFill>
            <a:srgbClr val="CC66FF"/>
          </a:solidFill>
        </a:ln>
      </dgm:spPr>
      <dgm:t>
        <a:bodyPr/>
        <a:lstStyle/>
        <a:p>
          <a:endParaRPr lang="en-GB" b="1" dirty="0">
            <a:solidFill>
              <a:schemeClr val="tx1"/>
            </a:solidFill>
            <a:latin typeface="Century Gothic" panose="020B0502020202020204" pitchFamily="34" charset="0"/>
          </a:endParaRPr>
        </a:p>
      </dgm:t>
    </dgm:pt>
    <dgm:pt modelId="{EC2A559C-4994-47A2-B27E-AADB59179809}" type="parTrans" cxnId="{35053B2F-9252-4181-B6E5-D892187C7EAA}">
      <dgm:prSet/>
      <dgm:spPr>
        <a:ln>
          <a:solidFill>
            <a:srgbClr val="CC66FF"/>
          </a:solidFill>
        </a:ln>
      </dgm:spPr>
      <dgm:t>
        <a:bodyPr/>
        <a:lstStyle/>
        <a:p>
          <a:endParaRPr lang="en-GB" b="1">
            <a:solidFill>
              <a:schemeClr val="tx1"/>
            </a:solidFill>
            <a:latin typeface="Century Gothic" panose="020B0502020202020204" pitchFamily="34" charset="0"/>
          </a:endParaRPr>
        </a:p>
      </dgm:t>
    </dgm:pt>
    <dgm:pt modelId="{D8C17C11-5768-489E-964C-1559587C8E0F}" type="sibTrans" cxnId="{35053B2F-9252-4181-B6E5-D892187C7EAA}">
      <dgm:prSet/>
      <dgm:spPr/>
      <dgm:t>
        <a:bodyPr/>
        <a:lstStyle/>
        <a:p>
          <a:endParaRPr lang="en-GB" b="1">
            <a:solidFill>
              <a:schemeClr val="tx1"/>
            </a:solidFill>
            <a:latin typeface="Century Gothic" panose="020B0502020202020204" pitchFamily="34" charset="0"/>
          </a:endParaRPr>
        </a:p>
      </dgm:t>
    </dgm:pt>
    <dgm:pt modelId="{FEB92732-4E7A-481E-9204-8ECDBB950379}">
      <dgm:prSet phldrT="[Text]"/>
      <dgm:spPr>
        <a:solidFill>
          <a:srgbClr val="CC66FF"/>
        </a:solidFill>
        <a:ln>
          <a:solidFill>
            <a:srgbClr val="CC66FF"/>
          </a:solidFill>
        </a:ln>
      </dgm:spPr>
      <dgm:t>
        <a:bodyPr/>
        <a:lstStyle/>
        <a:p>
          <a:endParaRPr lang="en-GB"/>
        </a:p>
      </dgm:t>
    </dgm:pt>
    <dgm:pt modelId="{6986854C-975A-425E-9171-4E99EC200E93}" type="parTrans" cxnId="{E9B30D2A-0C87-4357-87AD-15EAAE8B0013}">
      <dgm:prSet/>
      <dgm:spPr>
        <a:ln>
          <a:solidFill>
            <a:srgbClr val="CC66FF"/>
          </a:solidFill>
        </a:ln>
      </dgm:spPr>
      <dgm:t>
        <a:bodyPr/>
        <a:lstStyle/>
        <a:p>
          <a:endParaRPr lang="en-GB" b="1">
            <a:solidFill>
              <a:schemeClr val="tx1"/>
            </a:solidFill>
            <a:latin typeface="Century Gothic" panose="020B0502020202020204" pitchFamily="34" charset="0"/>
          </a:endParaRPr>
        </a:p>
      </dgm:t>
    </dgm:pt>
    <dgm:pt modelId="{BC75BB6A-285D-4DDD-A314-5094E852670D}" type="sibTrans" cxnId="{E9B30D2A-0C87-4357-87AD-15EAAE8B0013}">
      <dgm:prSet/>
      <dgm:spPr/>
      <dgm:t>
        <a:bodyPr/>
        <a:lstStyle/>
        <a:p>
          <a:endParaRPr lang="en-GB" b="1">
            <a:solidFill>
              <a:schemeClr val="tx1"/>
            </a:solidFill>
            <a:latin typeface="Century Gothic" panose="020B0502020202020204" pitchFamily="34" charset="0"/>
          </a:endParaRPr>
        </a:p>
      </dgm:t>
    </dgm:pt>
    <dgm:pt modelId="{C68AFCDA-B334-40C8-80CB-A8DB56E3B13D}">
      <dgm:prSet phldrT="[Text]" custT="1"/>
      <dgm:spPr>
        <a:solidFill>
          <a:srgbClr val="CC66FF"/>
        </a:solidFill>
        <a:ln>
          <a:solidFill>
            <a:srgbClr val="CC66FF"/>
          </a:solidFill>
        </a:ln>
      </dgm:spPr>
      <dgm:t>
        <a:bodyPr/>
        <a:lstStyle/>
        <a:p>
          <a:endParaRPr lang="en-US" sz="1600" b="1" dirty="0">
            <a:solidFill>
              <a:schemeClr val="tx1"/>
            </a:solidFill>
            <a:latin typeface="Century Gothic" panose="020B0502020202020204" pitchFamily="34" charset="0"/>
          </a:endParaRPr>
        </a:p>
      </dgm:t>
    </dgm:pt>
    <dgm:pt modelId="{46E11996-718B-4A0E-9893-C2B8B1460643}" type="parTrans" cxnId="{DB5B9B24-1B19-4D8C-8303-314341E734F2}">
      <dgm:prSet/>
      <dgm:spPr/>
      <dgm:t>
        <a:bodyPr/>
        <a:lstStyle/>
        <a:p>
          <a:endParaRPr lang="en-GB"/>
        </a:p>
      </dgm:t>
    </dgm:pt>
    <dgm:pt modelId="{88EC68C7-30AE-4E18-8A0D-66C683605E03}" type="sibTrans" cxnId="{DB5B9B24-1B19-4D8C-8303-314341E734F2}">
      <dgm:prSet/>
      <dgm:spPr/>
      <dgm:t>
        <a:bodyPr/>
        <a:lstStyle/>
        <a:p>
          <a:endParaRPr lang="en-GB"/>
        </a:p>
      </dgm:t>
    </dgm:pt>
    <dgm:pt modelId="{3CF90B01-25F8-4951-BDAD-389E1E50BDFE}" type="pres">
      <dgm:prSet presAssocID="{B4D5BFA9-D19D-4B44-9CC8-F7ABF204B9F1}" presName="cycle" presStyleCnt="0">
        <dgm:presLayoutVars>
          <dgm:chMax val="1"/>
          <dgm:dir/>
          <dgm:animLvl val="ctr"/>
          <dgm:resizeHandles val="exact"/>
        </dgm:presLayoutVars>
      </dgm:prSet>
      <dgm:spPr/>
    </dgm:pt>
    <dgm:pt modelId="{56CBA451-C3A7-431F-B921-BC4899882566}" type="pres">
      <dgm:prSet presAssocID="{F8BF1A47-627B-43AB-81F4-EFBD1BFA2177}" presName="centerShape" presStyleLbl="node0" presStyleIdx="0" presStyleCnt="1"/>
      <dgm:spPr/>
    </dgm:pt>
    <dgm:pt modelId="{AB87A2BD-B8EF-449C-ADDB-6D6E47CD77D6}" type="pres">
      <dgm:prSet presAssocID="{B7F0ACA5-C228-4F3D-A70C-D23777CA6A7E}" presName="Name9" presStyleLbl="parChTrans1D2" presStyleIdx="0" presStyleCnt="6"/>
      <dgm:spPr/>
    </dgm:pt>
    <dgm:pt modelId="{9F1134F0-0D35-409C-8187-E202163BC6F3}" type="pres">
      <dgm:prSet presAssocID="{B7F0ACA5-C228-4F3D-A70C-D23777CA6A7E}" presName="connTx" presStyleLbl="parChTrans1D2" presStyleIdx="0" presStyleCnt="6"/>
      <dgm:spPr/>
    </dgm:pt>
    <dgm:pt modelId="{30F6C938-C2D0-4219-B5D8-CB0C2CF2EA04}" type="pres">
      <dgm:prSet presAssocID="{CBF6185E-2762-44D3-874F-390214F74333}" presName="node" presStyleLbl="node1" presStyleIdx="0" presStyleCnt="6">
        <dgm:presLayoutVars>
          <dgm:bulletEnabled val="1"/>
        </dgm:presLayoutVars>
      </dgm:prSet>
      <dgm:spPr/>
    </dgm:pt>
    <dgm:pt modelId="{433DE9CB-4876-49F8-840A-F39A05363D18}" type="pres">
      <dgm:prSet presAssocID="{3C3C2592-6E43-4BD6-8B97-C44510FDC4E1}" presName="Name9" presStyleLbl="parChTrans1D2" presStyleIdx="1" presStyleCnt="6"/>
      <dgm:spPr/>
    </dgm:pt>
    <dgm:pt modelId="{C0D0F585-1693-41D4-8C5D-1FC2F5786FC5}" type="pres">
      <dgm:prSet presAssocID="{3C3C2592-6E43-4BD6-8B97-C44510FDC4E1}" presName="connTx" presStyleLbl="parChTrans1D2" presStyleIdx="1" presStyleCnt="6"/>
      <dgm:spPr/>
    </dgm:pt>
    <dgm:pt modelId="{76CADCA7-50F0-469A-A7C0-13FE29339639}" type="pres">
      <dgm:prSet presAssocID="{DD6F2159-F352-4CEE-9999-18B9BCEFF2F5}" presName="node" presStyleLbl="node1" presStyleIdx="1" presStyleCnt="6">
        <dgm:presLayoutVars>
          <dgm:bulletEnabled val="1"/>
        </dgm:presLayoutVars>
      </dgm:prSet>
      <dgm:spPr/>
    </dgm:pt>
    <dgm:pt modelId="{7E9E0484-04F2-46C0-AA42-AFE47320BF87}" type="pres">
      <dgm:prSet presAssocID="{0DB4AC1A-15DD-4027-9801-B48C751ADFFE}" presName="Name9" presStyleLbl="parChTrans1D2" presStyleIdx="2" presStyleCnt="6"/>
      <dgm:spPr/>
    </dgm:pt>
    <dgm:pt modelId="{F9E16D31-81EA-4773-8113-ED2E50009FAD}" type="pres">
      <dgm:prSet presAssocID="{0DB4AC1A-15DD-4027-9801-B48C751ADFFE}" presName="connTx" presStyleLbl="parChTrans1D2" presStyleIdx="2" presStyleCnt="6"/>
      <dgm:spPr/>
    </dgm:pt>
    <dgm:pt modelId="{2FB923BC-4DD8-498B-BE33-22B0762ADAED}" type="pres">
      <dgm:prSet presAssocID="{8DE72355-A24E-4B7D-AF36-568C00CA6616}" presName="node" presStyleLbl="node1" presStyleIdx="2" presStyleCnt="6">
        <dgm:presLayoutVars>
          <dgm:bulletEnabled val="1"/>
        </dgm:presLayoutVars>
      </dgm:prSet>
      <dgm:spPr/>
    </dgm:pt>
    <dgm:pt modelId="{3CD52E99-106F-48D9-AFAE-476FDB48A81D}" type="pres">
      <dgm:prSet presAssocID="{0F947D0A-75A7-4619-B9B3-CB3DA5425FF0}" presName="Name9" presStyleLbl="parChTrans1D2" presStyleIdx="3" presStyleCnt="6"/>
      <dgm:spPr/>
    </dgm:pt>
    <dgm:pt modelId="{992538A3-922D-477A-AE5A-9CB8A92F705D}" type="pres">
      <dgm:prSet presAssocID="{0F947D0A-75A7-4619-B9B3-CB3DA5425FF0}" presName="connTx" presStyleLbl="parChTrans1D2" presStyleIdx="3" presStyleCnt="6"/>
      <dgm:spPr/>
    </dgm:pt>
    <dgm:pt modelId="{BD8E9388-A74A-49D3-9A42-01E979ABEDDF}" type="pres">
      <dgm:prSet presAssocID="{FD18487F-8F57-4261-B56E-2583B29AF5EC}" presName="node" presStyleLbl="node1" presStyleIdx="3" presStyleCnt="6">
        <dgm:presLayoutVars>
          <dgm:bulletEnabled val="1"/>
        </dgm:presLayoutVars>
      </dgm:prSet>
      <dgm:spPr/>
    </dgm:pt>
    <dgm:pt modelId="{D592FE09-C821-4E14-B427-D0C0A1BEF4F4}" type="pres">
      <dgm:prSet presAssocID="{6B7CDF33-95D4-4CDE-B986-48E714D14D2D}" presName="Name9" presStyleLbl="parChTrans1D2" presStyleIdx="4" presStyleCnt="6"/>
      <dgm:spPr/>
    </dgm:pt>
    <dgm:pt modelId="{172191F1-0680-4A2E-B7DD-EBE6D201EB0E}" type="pres">
      <dgm:prSet presAssocID="{6B7CDF33-95D4-4CDE-B986-48E714D14D2D}" presName="connTx" presStyleLbl="parChTrans1D2" presStyleIdx="4" presStyleCnt="6"/>
      <dgm:spPr/>
    </dgm:pt>
    <dgm:pt modelId="{D0C3A99F-46B0-4367-B3B8-012668C28ACB}" type="pres">
      <dgm:prSet presAssocID="{68BDAEDF-E793-44FE-92BE-2C71CF4C9663}" presName="node" presStyleLbl="node1" presStyleIdx="4" presStyleCnt="6">
        <dgm:presLayoutVars>
          <dgm:bulletEnabled val="1"/>
        </dgm:presLayoutVars>
      </dgm:prSet>
      <dgm:spPr/>
    </dgm:pt>
    <dgm:pt modelId="{E04EA168-F8EC-40E1-A094-8316F6BF2DDB}" type="pres">
      <dgm:prSet presAssocID="{D0F7897B-7839-4FCF-9446-D086D26DADE8}" presName="Name9" presStyleLbl="parChTrans1D2" presStyleIdx="5" presStyleCnt="6"/>
      <dgm:spPr/>
    </dgm:pt>
    <dgm:pt modelId="{401D2807-D58A-4081-8E44-4255E6DCBB4A}" type="pres">
      <dgm:prSet presAssocID="{D0F7897B-7839-4FCF-9446-D086D26DADE8}" presName="connTx" presStyleLbl="parChTrans1D2" presStyleIdx="5" presStyleCnt="6"/>
      <dgm:spPr/>
    </dgm:pt>
    <dgm:pt modelId="{FFDD8FCA-FEB3-4007-9598-52367CC57CB6}" type="pres">
      <dgm:prSet presAssocID="{E90875F3-D4C0-4EF7-8000-7C232D30E268}" presName="node" presStyleLbl="node1" presStyleIdx="5" presStyleCnt="6">
        <dgm:presLayoutVars>
          <dgm:bulletEnabled val="1"/>
        </dgm:presLayoutVars>
      </dgm:prSet>
      <dgm:spPr/>
    </dgm:pt>
  </dgm:ptLst>
  <dgm:cxnLst>
    <dgm:cxn modelId="{9D7A890C-7D35-45AB-BEA8-915F391EA40D}" type="presOf" srcId="{6B7CDF33-95D4-4CDE-B986-48E714D14D2D}" destId="{D592FE09-C821-4E14-B427-D0C0A1BEF4F4}" srcOrd="0" destOrd="0" presId="urn:microsoft.com/office/officeart/2005/8/layout/radial1"/>
    <dgm:cxn modelId="{1C733110-3513-4600-A9C9-35460ACC7815}" type="presOf" srcId="{0F947D0A-75A7-4619-B9B3-CB3DA5425FF0}" destId="{992538A3-922D-477A-AE5A-9CB8A92F705D}" srcOrd="1" destOrd="0" presId="urn:microsoft.com/office/officeart/2005/8/layout/radial1"/>
    <dgm:cxn modelId="{DB5B9B24-1B19-4D8C-8303-314341E734F2}" srcId="{B4D5BFA9-D19D-4B44-9CC8-F7ABF204B9F1}" destId="{C68AFCDA-B334-40C8-80CB-A8DB56E3B13D}" srcOrd="1" destOrd="0" parTransId="{46E11996-718B-4A0E-9893-C2B8B1460643}" sibTransId="{88EC68C7-30AE-4E18-8A0D-66C683605E03}"/>
    <dgm:cxn modelId="{E9B30D2A-0C87-4357-87AD-15EAAE8B0013}" srcId="{B7D71AF6-92BF-4B9F-A55D-6A9CF2EA3F5F}" destId="{FEB92732-4E7A-481E-9204-8ECDBB950379}" srcOrd="0" destOrd="0" parTransId="{6986854C-975A-425E-9171-4E99EC200E93}" sibTransId="{BC75BB6A-285D-4DDD-A314-5094E852670D}"/>
    <dgm:cxn modelId="{F47E522B-6DC7-4F54-AD93-11C2C62AFDA3}" srcId="{F8BF1A47-627B-43AB-81F4-EFBD1BFA2177}" destId="{FD18487F-8F57-4261-B56E-2583B29AF5EC}" srcOrd="3" destOrd="0" parTransId="{0F947D0A-75A7-4619-B9B3-CB3DA5425FF0}" sibTransId="{67B04B9E-B798-43D5-A24D-A23735D1D50B}"/>
    <dgm:cxn modelId="{35053B2F-9252-4181-B6E5-D892187C7EAA}" srcId="{B4D5BFA9-D19D-4B44-9CC8-F7ABF204B9F1}" destId="{B7D71AF6-92BF-4B9F-A55D-6A9CF2EA3F5F}" srcOrd="2" destOrd="0" parTransId="{EC2A559C-4994-47A2-B27E-AADB59179809}" sibTransId="{D8C17C11-5768-489E-964C-1559587C8E0F}"/>
    <dgm:cxn modelId="{6477583E-B5EB-435B-AA5E-C03793317714}" type="presOf" srcId="{E90875F3-D4C0-4EF7-8000-7C232D30E268}" destId="{FFDD8FCA-FEB3-4007-9598-52367CC57CB6}" srcOrd="0" destOrd="0" presId="urn:microsoft.com/office/officeart/2005/8/layout/radial1"/>
    <dgm:cxn modelId="{4B8F715B-D919-4A60-9C7A-63AB5C4949F4}" type="presOf" srcId="{F8BF1A47-627B-43AB-81F4-EFBD1BFA2177}" destId="{56CBA451-C3A7-431F-B921-BC4899882566}" srcOrd="0" destOrd="0" presId="urn:microsoft.com/office/officeart/2005/8/layout/radial1"/>
    <dgm:cxn modelId="{5CF9915C-8BBA-4029-B18E-A8F56D7EAED4}" type="presOf" srcId="{8DE72355-A24E-4B7D-AF36-568C00CA6616}" destId="{2FB923BC-4DD8-498B-BE33-22B0762ADAED}" srcOrd="0" destOrd="0" presId="urn:microsoft.com/office/officeart/2005/8/layout/radial1"/>
    <dgm:cxn modelId="{C7C6F25F-C616-42A4-9B4F-754CCE1C9EF5}" type="presOf" srcId="{D0F7897B-7839-4FCF-9446-D086D26DADE8}" destId="{401D2807-D58A-4081-8E44-4255E6DCBB4A}" srcOrd="1" destOrd="0" presId="urn:microsoft.com/office/officeart/2005/8/layout/radial1"/>
    <dgm:cxn modelId="{52211849-F60D-439C-8EF7-72B141346461}" type="presOf" srcId="{0DB4AC1A-15DD-4027-9801-B48C751ADFFE}" destId="{7E9E0484-04F2-46C0-AA42-AFE47320BF87}" srcOrd="0" destOrd="0" presId="urn:microsoft.com/office/officeart/2005/8/layout/radial1"/>
    <dgm:cxn modelId="{61F4A269-5B03-4333-9EDD-F5BE3F24A4D9}" srcId="{F8BF1A47-627B-43AB-81F4-EFBD1BFA2177}" destId="{CBF6185E-2762-44D3-874F-390214F74333}" srcOrd="0" destOrd="0" parTransId="{B7F0ACA5-C228-4F3D-A70C-D23777CA6A7E}" sibTransId="{41262161-F715-43CE-8203-8833FAC42393}"/>
    <dgm:cxn modelId="{FBAE5D6A-0C94-49CC-BF79-A768CE65357B}" type="presOf" srcId="{0F947D0A-75A7-4619-B9B3-CB3DA5425FF0}" destId="{3CD52E99-106F-48D9-AFAE-476FDB48A81D}" srcOrd="0" destOrd="0" presId="urn:microsoft.com/office/officeart/2005/8/layout/radial1"/>
    <dgm:cxn modelId="{0E611D57-9724-4A49-A93D-37B05FBDCED6}" type="presOf" srcId="{3C3C2592-6E43-4BD6-8B97-C44510FDC4E1}" destId="{C0D0F585-1693-41D4-8C5D-1FC2F5786FC5}" srcOrd="1" destOrd="0" presId="urn:microsoft.com/office/officeart/2005/8/layout/radial1"/>
    <dgm:cxn modelId="{9D418C7A-E4D7-4E9F-90B5-328973C4C1FA}" srcId="{F8BF1A47-627B-43AB-81F4-EFBD1BFA2177}" destId="{DD6F2159-F352-4CEE-9999-18B9BCEFF2F5}" srcOrd="1" destOrd="0" parTransId="{3C3C2592-6E43-4BD6-8B97-C44510FDC4E1}" sibTransId="{82E0477D-5BEF-4134-A2E5-5BE7A1C29D98}"/>
    <dgm:cxn modelId="{E330A57F-A0B7-44A9-B479-FD5E14723A78}" type="presOf" srcId="{DD6F2159-F352-4CEE-9999-18B9BCEFF2F5}" destId="{76CADCA7-50F0-469A-A7C0-13FE29339639}" srcOrd="0" destOrd="0" presId="urn:microsoft.com/office/officeart/2005/8/layout/radial1"/>
    <dgm:cxn modelId="{7D660C8B-0381-4DF1-8801-54800A17C31D}" type="presOf" srcId="{B7F0ACA5-C228-4F3D-A70C-D23777CA6A7E}" destId="{AB87A2BD-B8EF-449C-ADDB-6D6E47CD77D6}" srcOrd="0" destOrd="0" presId="urn:microsoft.com/office/officeart/2005/8/layout/radial1"/>
    <dgm:cxn modelId="{87EEA495-C663-45D5-80C8-D153F7F6D9B7}" type="presOf" srcId="{FD18487F-8F57-4261-B56E-2583B29AF5EC}" destId="{BD8E9388-A74A-49D3-9A42-01E979ABEDDF}" srcOrd="0" destOrd="0" presId="urn:microsoft.com/office/officeart/2005/8/layout/radial1"/>
    <dgm:cxn modelId="{310D3597-BD4B-453C-9441-75AF05193566}" type="presOf" srcId="{3C3C2592-6E43-4BD6-8B97-C44510FDC4E1}" destId="{433DE9CB-4876-49F8-840A-F39A05363D18}" srcOrd="0" destOrd="0" presId="urn:microsoft.com/office/officeart/2005/8/layout/radial1"/>
    <dgm:cxn modelId="{2684C9A2-7558-4D1A-BCC4-E9D741750928}" type="presOf" srcId="{B4D5BFA9-D19D-4B44-9CC8-F7ABF204B9F1}" destId="{3CF90B01-25F8-4951-BDAD-389E1E50BDFE}" srcOrd="0" destOrd="0" presId="urn:microsoft.com/office/officeart/2005/8/layout/radial1"/>
    <dgm:cxn modelId="{3BC37EA6-6285-41AC-8F67-D2410815D49D}" srcId="{F8BF1A47-627B-43AB-81F4-EFBD1BFA2177}" destId="{8DE72355-A24E-4B7D-AF36-568C00CA6616}" srcOrd="2" destOrd="0" parTransId="{0DB4AC1A-15DD-4027-9801-B48C751ADFFE}" sibTransId="{E3DD0000-65B5-4E16-BFE9-C9AC9C9CB5E5}"/>
    <dgm:cxn modelId="{66FAF2A7-D609-4582-8608-C86B2EEC2FA3}" srcId="{F8BF1A47-627B-43AB-81F4-EFBD1BFA2177}" destId="{E90875F3-D4C0-4EF7-8000-7C232D30E268}" srcOrd="5" destOrd="0" parTransId="{D0F7897B-7839-4FCF-9446-D086D26DADE8}" sibTransId="{690A0154-DBA5-4788-8EFB-59E14ED56DAB}"/>
    <dgm:cxn modelId="{31CADBAA-FA39-4987-8E20-64F9D7E6D41B}" type="presOf" srcId="{0DB4AC1A-15DD-4027-9801-B48C751ADFFE}" destId="{F9E16D31-81EA-4773-8113-ED2E50009FAD}" srcOrd="1" destOrd="0" presId="urn:microsoft.com/office/officeart/2005/8/layout/radial1"/>
    <dgm:cxn modelId="{D24278BB-3209-45BE-9F1B-09F2843D0471}" type="presOf" srcId="{B7F0ACA5-C228-4F3D-A70C-D23777CA6A7E}" destId="{9F1134F0-0D35-409C-8187-E202163BC6F3}" srcOrd="1" destOrd="0" presId="urn:microsoft.com/office/officeart/2005/8/layout/radial1"/>
    <dgm:cxn modelId="{F62A29C6-19FC-4737-B845-2DC9118E72A1}" type="presOf" srcId="{D0F7897B-7839-4FCF-9446-D086D26DADE8}" destId="{E04EA168-F8EC-40E1-A094-8316F6BF2DDB}" srcOrd="0" destOrd="0" presId="urn:microsoft.com/office/officeart/2005/8/layout/radial1"/>
    <dgm:cxn modelId="{F7FEF0C9-4D32-4344-8E18-6B19A0E6773A}" type="presOf" srcId="{68BDAEDF-E793-44FE-92BE-2C71CF4C9663}" destId="{D0C3A99F-46B0-4367-B3B8-012668C28ACB}" srcOrd="0" destOrd="0" presId="urn:microsoft.com/office/officeart/2005/8/layout/radial1"/>
    <dgm:cxn modelId="{8B7DA4DC-DF70-4C36-A39C-05CA790EE59C}" type="presOf" srcId="{CBF6185E-2762-44D3-874F-390214F74333}" destId="{30F6C938-C2D0-4219-B5D8-CB0C2CF2EA04}" srcOrd="0" destOrd="0" presId="urn:microsoft.com/office/officeart/2005/8/layout/radial1"/>
    <dgm:cxn modelId="{A0DEEEDF-54FC-4730-A00B-7DB876E95900}" srcId="{F8BF1A47-627B-43AB-81F4-EFBD1BFA2177}" destId="{68BDAEDF-E793-44FE-92BE-2C71CF4C9663}" srcOrd="4" destOrd="0" parTransId="{6B7CDF33-95D4-4CDE-B986-48E714D14D2D}" sibTransId="{3F091B0A-553B-4EAF-9070-1D19D5C1F35A}"/>
    <dgm:cxn modelId="{F1B054E8-1961-448B-8171-CA7B65A9C96C}" srcId="{B4D5BFA9-D19D-4B44-9CC8-F7ABF204B9F1}" destId="{F8BF1A47-627B-43AB-81F4-EFBD1BFA2177}" srcOrd="0" destOrd="0" parTransId="{6283241D-CFB1-44A7-897A-AC4084E8479C}" sibTransId="{EBC00117-8270-4C8C-A2C1-30955F4E0D06}"/>
    <dgm:cxn modelId="{947BB1EA-E18B-492F-9A92-A1076ACF194C}" type="presOf" srcId="{6B7CDF33-95D4-4CDE-B986-48E714D14D2D}" destId="{172191F1-0680-4A2E-B7DD-EBE6D201EB0E}" srcOrd="1" destOrd="0" presId="urn:microsoft.com/office/officeart/2005/8/layout/radial1"/>
    <dgm:cxn modelId="{4B08E405-10E0-4B51-AF44-9815A082A0F6}" type="presParOf" srcId="{3CF90B01-25F8-4951-BDAD-389E1E50BDFE}" destId="{56CBA451-C3A7-431F-B921-BC4899882566}" srcOrd="0" destOrd="0" presId="urn:microsoft.com/office/officeart/2005/8/layout/radial1"/>
    <dgm:cxn modelId="{A28C8150-8426-49FB-B2D2-97BC63A6B121}" type="presParOf" srcId="{3CF90B01-25F8-4951-BDAD-389E1E50BDFE}" destId="{AB87A2BD-B8EF-449C-ADDB-6D6E47CD77D6}" srcOrd="1" destOrd="0" presId="urn:microsoft.com/office/officeart/2005/8/layout/radial1"/>
    <dgm:cxn modelId="{5B55679E-1E66-4150-9727-ECCA9EBCBCC3}" type="presParOf" srcId="{AB87A2BD-B8EF-449C-ADDB-6D6E47CD77D6}" destId="{9F1134F0-0D35-409C-8187-E202163BC6F3}" srcOrd="0" destOrd="0" presId="urn:microsoft.com/office/officeart/2005/8/layout/radial1"/>
    <dgm:cxn modelId="{7273344B-20CC-45DA-8976-A0EBDC919CA7}" type="presParOf" srcId="{3CF90B01-25F8-4951-BDAD-389E1E50BDFE}" destId="{30F6C938-C2D0-4219-B5D8-CB0C2CF2EA04}" srcOrd="2" destOrd="0" presId="urn:microsoft.com/office/officeart/2005/8/layout/radial1"/>
    <dgm:cxn modelId="{E68E6D7D-A8FB-47A6-ABEC-B6D4963A1415}" type="presParOf" srcId="{3CF90B01-25F8-4951-BDAD-389E1E50BDFE}" destId="{433DE9CB-4876-49F8-840A-F39A05363D18}" srcOrd="3" destOrd="0" presId="urn:microsoft.com/office/officeart/2005/8/layout/radial1"/>
    <dgm:cxn modelId="{6606025A-BCB1-4372-8C16-C4981B55947F}" type="presParOf" srcId="{433DE9CB-4876-49F8-840A-F39A05363D18}" destId="{C0D0F585-1693-41D4-8C5D-1FC2F5786FC5}" srcOrd="0" destOrd="0" presId="urn:microsoft.com/office/officeart/2005/8/layout/radial1"/>
    <dgm:cxn modelId="{12C8E04C-8B35-49C5-AC20-049FFF4C502E}" type="presParOf" srcId="{3CF90B01-25F8-4951-BDAD-389E1E50BDFE}" destId="{76CADCA7-50F0-469A-A7C0-13FE29339639}" srcOrd="4" destOrd="0" presId="urn:microsoft.com/office/officeart/2005/8/layout/radial1"/>
    <dgm:cxn modelId="{16056244-3923-4306-BA3A-B0A9D2F33DCF}" type="presParOf" srcId="{3CF90B01-25F8-4951-BDAD-389E1E50BDFE}" destId="{7E9E0484-04F2-46C0-AA42-AFE47320BF87}" srcOrd="5" destOrd="0" presId="urn:microsoft.com/office/officeart/2005/8/layout/radial1"/>
    <dgm:cxn modelId="{40B89AC2-ECC3-48E1-8F4C-8C65CCC8742E}" type="presParOf" srcId="{7E9E0484-04F2-46C0-AA42-AFE47320BF87}" destId="{F9E16D31-81EA-4773-8113-ED2E50009FAD}" srcOrd="0" destOrd="0" presId="urn:microsoft.com/office/officeart/2005/8/layout/radial1"/>
    <dgm:cxn modelId="{E6A9FE60-EF0C-42AE-BE40-9A4CB0BCF2BF}" type="presParOf" srcId="{3CF90B01-25F8-4951-BDAD-389E1E50BDFE}" destId="{2FB923BC-4DD8-498B-BE33-22B0762ADAED}" srcOrd="6" destOrd="0" presId="urn:microsoft.com/office/officeart/2005/8/layout/radial1"/>
    <dgm:cxn modelId="{D5205C42-03CC-4960-B92E-3EC493C557C7}" type="presParOf" srcId="{3CF90B01-25F8-4951-BDAD-389E1E50BDFE}" destId="{3CD52E99-106F-48D9-AFAE-476FDB48A81D}" srcOrd="7" destOrd="0" presId="urn:microsoft.com/office/officeart/2005/8/layout/radial1"/>
    <dgm:cxn modelId="{36240799-36EC-46C2-B4E3-BE51A14AF0F9}" type="presParOf" srcId="{3CD52E99-106F-48D9-AFAE-476FDB48A81D}" destId="{992538A3-922D-477A-AE5A-9CB8A92F705D}" srcOrd="0" destOrd="0" presId="urn:microsoft.com/office/officeart/2005/8/layout/radial1"/>
    <dgm:cxn modelId="{7311300D-CC62-4F47-8181-3EC4450990B4}" type="presParOf" srcId="{3CF90B01-25F8-4951-BDAD-389E1E50BDFE}" destId="{BD8E9388-A74A-49D3-9A42-01E979ABEDDF}" srcOrd="8" destOrd="0" presId="urn:microsoft.com/office/officeart/2005/8/layout/radial1"/>
    <dgm:cxn modelId="{E3DA8CD2-6F4B-4B45-B90C-55EB7704C7F7}" type="presParOf" srcId="{3CF90B01-25F8-4951-BDAD-389E1E50BDFE}" destId="{D592FE09-C821-4E14-B427-D0C0A1BEF4F4}" srcOrd="9" destOrd="0" presId="urn:microsoft.com/office/officeart/2005/8/layout/radial1"/>
    <dgm:cxn modelId="{B19A2F48-D97F-4EF4-873F-F83B92B1FF18}" type="presParOf" srcId="{D592FE09-C821-4E14-B427-D0C0A1BEF4F4}" destId="{172191F1-0680-4A2E-B7DD-EBE6D201EB0E}" srcOrd="0" destOrd="0" presId="urn:microsoft.com/office/officeart/2005/8/layout/radial1"/>
    <dgm:cxn modelId="{81E3AD58-1CBD-464A-99C9-C4DCFD7BE45F}" type="presParOf" srcId="{3CF90B01-25F8-4951-BDAD-389E1E50BDFE}" destId="{D0C3A99F-46B0-4367-B3B8-012668C28ACB}" srcOrd="10" destOrd="0" presId="urn:microsoft.com/office/officeart/2005/8/layout/radial1"/>
    <dgm:cxn modelId="{68499AC9-1762-487A-821E-3535BCC653C0}" type="presParOf" srcId="{3CF90B01-25F8-4951-BDAD-389E1E50BDFE}" destId="{E04EA168-F8EC-40E1-A094-8316F6BF2DDB}" srcOrd="11" destOrd="0" presId="urn:microsoft.com/office/officeart/2005/8/layout/radial1"/>
    <dgm:cxn modelId="{7B8BC4E3-5B4E-4A70-85EA-E68902C281BB}" type="presParOf" srcId="{E04EA168-F8EC-40E1-A094-8316F6BF2DDB}" destId="{401D2807-D58A-4081-8E44-4255E6DCBB4A}" srcOrd="0" destOrd="0" presId="urn:microsoft.com/office/officeart/2005/8/layout/radial1"/>
    <dgm:cxn modelId="{D5BBAB46-158C-4636-8C6C-1F95C0198319}" type="presParOf" srcId="{3CF90B01-25F8-4951-BDAD-389E1E50BDFE}" destId="{FFDD8FCA-FEB3-4007-9598-52367CC57CB6}" srcOrd="12" destOrd="0" presId="urn:microsoft.com/office/officeart/2005/8/layout/radial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BA451-C3A7-431F-B921-BC4899882566}">
      <dsp:nvSpPr>
        <dsp:cNvPr id="0" name=""/>
        <dsp:cNvSpPr/>
      </dsp:nvSpPr>
      <dsp:spPr>
        <a:xfrm>
          <a:off x="4250163" y="2167969"/>
          <a:ext cx="1646849" cy="1646849"/>
        </a:xfrm>
        <a:prstGeom prst="ellipse">
          <a:avLst/>
        </a:prstGeom>
        <a:solidFill>
          <a:srgbClr val="CC66FF"/>
        </a:solidFill>
        <a:ln w="12700" cap="flat" cmpd="sng" algn="ctr">
          <a:solidFill>
            <a:srgbClr val="CC66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latin typeface="Century Gothic" panose="020B0502020202020204" pitchFamily="34" charset="0"/>
            </a:rPr>
            <a:t>India and the British Empire</a:t>
          </a:r>
        </a:p>
      </dsp:txBody>
      <dsp:txXfrm>
        <a:off x="4491338" y="2409144"/>
        <a:ext cx="1164499" cy="1164499"/>
      </dsp:txXfrm>
    </dsp:sp>
    <dsp:sp modelId="{AB87A2BD-B8EF-449C-ADDB-6D6E47CD77D6}">
      <dsp:nvSpPr>
        <dsp:cNvPr id="0" name=""/>
        <dsp:cNvSpPr/>
      </dsp:nvSpPr>
      <dsp:spPr>
        <a:xfrm rot="16200000">
          <a:off x="4824491" y="1904266"/>
          <a:ext cx="498194" cy="29213"/>
        </a:xfrm>
        <a:custGeom>
          <a:avLst/>
          <a:gdLst/>
          <a:ahLst/>
          <a:cxnLst/>
          <a:rect l="0" t="0" r="0" b="0"/>
          <a:pathLst>
            <a:path>
              <a:moveTo>
                <a:pt x="0" y="14606"/>
              </a:moveTo>
              <a:lnTo>
                <a:pt x="498194" y="14606"/>
              </a:lnTo>
            </a:path>
          </a:pathLst>
        </a:custGeom>
        <a:noFill/>
        <a:ln w="12700" cap="flat" cmpd="sng" algn="ctr">
          <a:solidFill>
            <a:srgbClr val="CC66F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dirty="0">
            <a:solidFill>
              <a:schemeClr val="tx1"/>
            </a:solidFill>
            <a:latin typeface="Century Gothic" panose="020B0502020202020204" pitchFamily="34" charset="0"/>
          </a:endParaRPr>
        </a:p>
      </dsp:txBody>
      <dsp:txXfrm>
        <a:off x="5061133" y="1906417"/>
        <a:ext cx="24909" cy="24909"/>
      </dsp:txXfrm>
    </dsp:sp>
    <dsp:sp modelId="{30F6C938-C2D0-4219-B5D8-CB0C2CF2EA04}">
      <dsp:nvSpPr>
        <dsp:cNvPr id="0" name=""/>
        <dsp:cNvSpPr/>
      </dsp:nvSpPr>
      <dsp:spPr>
        <a:xfrm>
          <a:off x="4250163" y="22926"/>
          <a:ext cx="1646849" cy="1646849"/>
        </a:xfrm>
        <a:prstGeom prst="ellipse">
          <a:avLst/>
        </a:prstGeom>
        <a:solidFill>
          <a:srgbClr val="CC66FF"/>
        </a:solidFill>
        <a:ln w="381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latin typeface="Century Gothic" panose="020B0502020202020204" pitchFamily="34" charset="0"/>
            </a:rPr>
            <a:t>Introduction to Empire</a:t>
          </a:r>
        </a:p>
      </dsp:txBody>
      <dsp:txXfrm>
        <a:off x="4491338" y="264101"/>
        <a:ext cx="1164499" cy="1164499"/>
      </dsp:txXfrm>
    </dsp:sp>
    <dsp:sp modelId="{433DE9CB-4876-49F8-840A-F39A05363D18}">
      <dsp:nvSpPr>
        <dsp:cNvPr id="0" name=""/>
        <dsp:cNvSpPr/>
      </dsp:nvSpPr>
      <dsp:spPr>
        <a:xfrm rot="19800000">
          <a:off x="5753322" y="2440526"/>
          <a:ext cx="498194" cy="29213"/>
        </a:xfrm>
        <a:custGeom>
          <a:avLst/>
          <a:gdLst/>
          <a:ahLst/>
          <a:cxnLst/>
          <a:rect l="0" t="0" r="0" b="0"/>
          <a:pathLst>
            <a:path>
              <a:moveTo>
                <a:pt x="0" y="14606"/>
              </a:moveTo>
              <a:lnTo>
                <a:pt x="498194" y="14606"/>
              </a:lnTo>
            </a:path>
          </a:pathLst>
        </a:custGeom>
        <a:noFill/>
        <a:ln w="12700" cap="flat" cmpd="sng" algn="ctr">
          <a:solidFill>
            <a:srgbClr val="CC66F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dirty="0">
            <a:solidFill>
              <a:schemeClr val="tx1"/>
            </a:solidFill>
            <a:latin typeface="Century Gothic" panose="020B0502020202020204" pitchFamily="34" charset="0"/>
          </a:endParaRPr>
        </a:p>
      </dsp:txBody>
      <dsp:txXfrm>
        <a:off x="5989964" y="2442678"/>
        <a:ext cx="24909" cy="24909"/>
      </dsp:txXfrm>
    </dsp:sp>
    <dsp:sp modelId="{76CADCA7-50F0-469A-A7C0-13FE29339639}">
      <dsp:nvSpPr>
        <dsp:cNvPr id="0" name=""/>
        <dsp:cNvSpPr/>
      </dsp:nvSpPr>
      <dsp:spPr>
        <a:xfrm>
          <a:off x="6107826" y="1095448"/>
          <a:ext cx="1646849" cy="1646849"/>
        </a:xfrm>
        <a:prstGeom prst="ellipse">
          <a:avLst/>
        </a:prstGeom>
        <a:solidFill>
          <a:srgbClr val="FF0000"/>
        </a:solidFill>
        <a:ln w="12700" cap="flat" cmpd="sng" algn="ctr">
          <a:solidFill>
            <a:srgbClr val="CC66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latin typeface="Century Gothic" panose="020B0502020202020204" pitchFamily="34" charset="0"/>
            </a:rPr>
            <a:t>The East India Company</a:t>
          </a:r>
        </a:p>
      </dsp:txBody>
      <dsp:txXfrm>
        <a:off x="6349001" y="1336623"/>
        <a:ext cx="1164499" cy="1164499"/>
      </dsp:txXfrm>
    </dsp:sp>
    <dsp:sp modelId="{7E9E0484-04F2-46C0-AA42-AFE47320BF87}">
      <dsp:nvSpPr>
        <dsp:cNvPr id="0" name=""/>
        <dsp:cNvSpPr/>
      </dsp:nvSpPr>
      <dsp:spPr>
        <a:xfrm rot="1800000">
          <a:off x="5753322" y="3513048"/>
          <a:ext cx="498194" cy="29213"/>
        </a:xfrm>
        <a:custGeom>
          <a:avLst/>
          <a:gdLst/>
          <a:ahLst/>
          <a:cxnLst/>
          <a:rect l="0" t="0" r="0" b="0"/>
          <a:pathLst>
            <a:path>
              <a:moveTo>
                <a:pt x="0" y="14606"/>
              </a:moveTo>
              <a:lnTo>
                <a:pt x="498194" y="14606"/>
              </a:lnTo>
            </a:path>
          </a:pathLst>
        </a:custGeom>
        <a:noFill/>
        <a:ln w="12700" cap="flat" cmpd="sng" algn="ctr">
          <a:solidFill>
            <a:srgbClr val="CC66F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dirty="0">
            <a:solidFill>
              <a:schemeClr val="tx1"/>
            </a:solidFill>
            <a:latin typeface="Century Gothic" panose="020B0502020202020204" pitchFamily="34" charset="0"/>
          </a:endParaRPr>
        </a:p>
      </dsp:txBody>
      <dsp:txXfrm>
        <a:off x="5989964" y="3515200"/>
        <a:ext cx="24909" cy="24909"/>
      </dsp:txXfrm>
    </dsp:sp>
    <dsp:sp modelId="{2FB923BC-4DD8-498B-BE33-22B0762ADAED}">
      <dsp:nvSpPr>
        <dsp:cNvPr id="0" name=""/>
        <dsp:cNvSpPr/>
      </dsp:nvSpPr>
      <dsp:spPr>
        <a:xfrm>
          <a:off x="6107826" y="3240491"/>
          <a:ext cx="1646849" cy="1646849"/>
        </a:xfrm>
        <a:prstGeom prst="ellipse">
          <a:avLst/>
        </a:prstGeom>
        <a:solidFill>
          <a:srgbClr val="CC66FF"/>
        </a:solidFill>
        <a:ln w="12700" cap="flat" cmpd="sng" algn="ctr">
          <a:solidFill>
            <a:srgbClr val="CC66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tx1"/>
              </a:solidFill>
              <a:latin typeface="Century Gothic" panose="020B0502020202020204" pitchFamily="34" charset="0"/>
            </a:rPr>
            <a:t>Tipu Sultan’s rebellion</a:t>
          </a:r>
        </a:p>
      </dsp:txBody>
      <dsp:txXfrm>
        <a:off x="6349001" y="3481666"/>
        <a:ext cx="1164499" cy="1164499"/>
      </dsp:txXfrm>
    </dsp:sp>
    <dsp:sp modelId="{3CD52E99-106F-48D9-AFAE-476FDB48A81D}">
      <dsp:nvSpPr>
        <dsp:cNvPr id="0" name=""/>
        <dsp:cNvSpPr/>
      </dsp:nvSpPr>
      <dsp:spPr>
        <a:xfrm rot="5400000">
          <a:off x="4824491" y="4049309"/>
          <a:ext cx="498194" cy="29213"/>
        </a:xfrm>
        <a:custGeom>
          <a:avLst/>
          <a:gdLst/>
          <a:ahLst/>
          <a:cxnLst/>
          <a:rect l="0" t="0" r="0" b="0"/>
          <a:pathLst>
            <a:path>
              <a:moveTo>
                <a:pt x="0" y="14606"/>
              </a:moveTo>
              <a:lnTo>
                <a:pt x="498194" y="14606"/>
              </a:lnTo>
            </a:path>
          </a:pathLst>
        </a:custGeom>
        <a:noFill/>
        <a:ln w="12700" cap="flat" cmpd="sng" algn="ctr">
          <a:solidFill>
            <a:srgbClr val="CC66F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dirty="0">
            <a:solidFill>
              <a:schemeClr val="tx1"/>
            </a:solidFill>
            <a:latin typeface="Century Gothic" panose="020B0502020202020204" pitchFamily="34" charset="0"/>
          </a:endParaRPr>
        </a:p>
      </dsp:txBody>
      <dsp:txXfrm>
        <a:off x="5061133" y="4051461"/>
        <a:ext cx="24909" cy="24909"/>
      </dsp:txXfrm>
    </dsp:sp>
    <dsp:sp modelId="{BD8E9388-A74A-49D3-9A42-01E979ABEDDF}">
      <dsp:nvSpPr>
        <dsp:cNvPr id="0" name=""/>
        <dsp:cNvSpPr/>
      </dsp:nvSpPr>
      <dsp:spPr>
        <a:xfrm>
          <a:off x="4250163" y="4313013"/>
          <a:ext cx="1646849" cy="1646849"/>
        </a:xfrm>
        <a:prstGeom prst="ellipse">
          <a:avLst/>
        </a:prstGeom>
        <a:solidFill>
          <a:srgbClr val="CC66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latin typeface="Century Gothic" panose="020B0502020202020204" pitchFamily="34" charset="0"/>
            </a:rPr>
            <a:t>1857 Indian Mutiny/</a:t>
          </a:r>
          <a:br>
            <a:rPr lang="en-GB" sz="1600" b="1" kern="1200" dirty="0">
              <a:solidFill>
                <a:schemeClr val="tx1"/>
              </a:solidFill>
              <a:latin typeface="Century Gothic" panose="020B0502020202020204" pitchFamily="34" charset="0"/>
            </a:rPr>
          </a:br>
          <a:r>
            <a:rPr lang="en-GB" sz="1600" b="1" kern="1200" dirty="0">
              <a:solidFill>
                <a:schemeClr val="tx1"/>
              </a:solidFill>
              <a:latin typeface="Century Gothic" panose="020B0502020202020204" pitchFamily="34" charset="0"/>
            </a:rPr>
            <a:t>Rebellion</a:t>
          </a:r>
        </a:p>
      </dsp:txBody>
      <dsp:txXfrm>
        <a:off x="4491338" y="4554188"/>
        <a:ext cx="1164499" cy="1164499"/>
      </dsp:txXfrm>
    </dsp:sp>
    <dsp:sp modelId="{D592FE09-C821-4E14-B427-D0C0A1BEF4F4}">
      <dsp:nvSpPr>
        <dsp:cNvPr id="0" name=""/>
        <dsp:cNvSpPr/>
      </dsp:nvSpPr>
      <dsp:spPr>
        <a:xfrm rot="9000000">
          <a:off x="3895660" y="3513048"/>
          <a:ext cx="498194" cy="29213"/>
        </a:xfrm>
        <a:custGeom>
          <a:avLst/>
          <a:gdLst/>
          <a:ahLst/>
          <a:cxnLst/>
          <a:rect l="0" t="0" r="0" b="0"/>
          <a:pathLst>
            <a:path>
              <a:moveTo>
                <a:pt x="0" y="14606"/>
              </a:moveTo>
              <a:lnTo>
                <a:pt x="498194" y="14606"/>
              </a:lnTo>
            </a:path>
          </a:pathLst>
        </a:custGeom>
        <a:noFill/>
        <a:ln w="12700" cap="flat" cmpd="sng" algn="ctr">
          <a:solidFill>
            <a:srgbClr val="CC66F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dirty="0">
            <a:solidFill>
              <a:schemeClr val="tx1"/>
            </a:solidFill>
            <a:latin typeface="Century Gothic" panose="020B0502020202020204" pitchFamily="34" charset="0"/>
          </a:endParaRPr>
        </a:p>
      </dsp:txBody>
      <dsp:txXfrm rot="10800000">
        <a:off x="4132302" y="3515200"/>
        <a:ext cx="24909" cy="24909"/>
      </dsp:txXfrm>
    </dsp:sp>
    <dsp:sp modelId="{D0C3A99F-46B0-4367-B3B8-012668C28ACB}">
      <dsp:nvSpPr>
        <dsp:cNvPr id="0" name=""/>
        <dsp:cNvSpPr/>
      </dsp:nvSpPr>
      <dsp:spPr>
        <a:xfrm>
          <a:off x="2392501" y="3240491"/>
          <a:ext cx="1646849" cy="1646849"/>
        </a:xfrm>
        <a:prstGeom prst="ellipse">
          <a:avLst/>
        </a:prstGeom>
        <a:solidFill>
          <a:srgbClr val="CC66FF"/>
        </a:solidFill>
        <a:ln w="12700" cap="flat" cmpd="sng" algn="ctr">
          <a:solidFill>
            <a:srgbClr val="CC66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latin typeface="Century Gothic" panose="020B0502020202020204" pitchFamily="34" charset="0"/>
            </a:rPr>
            <a:t>Impacts of British Rule</a:t>
          </a:r>
        </a:p>
      </dsp:txBody>
      <dsp:txXfrm>
        <a:off x="2633676" y="3481666"/>
        <a:ext cx="1164499" cy="1164499"/>
      </dsp:txXfrm>
    </dsp:sp>
    <dsp:sp modelId="{E04EA168-F8EC-40E1-A094-8316F6BF2DDB}">
      <dsp:nvSpPr>
        <dsp:cNvPr id="0" name=""/>
        <dsp:cNvSpPr/>
      </dsp:nvSpPr>
      <dsp:spPr>
        <a:xfrm rot="12600000">
          <a:off x="3895660" y="2440526"/>
          <a:ext cx="498194" cy="29213"/>
        </a:xfrm>
        <a:custGeom>
          <a:avLst/>
          <a:gdLst/>
          <a:ahLst/>
          <a:cxnLst/>
          <a:rect l="0" t="0" r="0" b="0"/>
          <a:pathLst>
            <a:path>
              <a:moveTo>
                <a:pt x="0" y="14606"/>
              </a:moveTo>
              <a:lnTo>
                <a:pt x="498194" y="14606"/>
              </a:lnTo>
            </a:path>
          </a:pathLst>
        </a:custGeom>
        <a:noFill/>
        <a:ln w="12700" cap="flat" cmpd="sng" algn="ctr">
          <a:solidFill>
            <a:srgbClr val="CC66FF"/>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b="1" kern="1200" dirty="0">
            <a:solidFill>
              <a:schemeClr val="tx1"/>
            </a:solidFill>
            <a:latin typeface="Century Gothic" panose="020B0502020202020204" pitchFamily="34" charset="0"/>
          </a:endParaRPr>
        </a:p>
      </dsp:txBody>
      <dsp:txXfrm rot="10800000">
        <a:off x="4132302" y="2442678"/>
        <a:ext cx="24909" cy="24909"/>
      </dsp:txXfrm>
    </dsp:sp>
    <dsp:sp modelId="{FFDD8FCA-FEB3-4007-9598-52367CC57CB6}">
      <dsp:nvSpPr>
        <dsp:cNvPr id="0" name=""/>
        <dsp:cNvSpPr/>
      </dsp:nvSpPr>
      <dsp:spPr>
        <a:xfrm>
          <a:off x="2392501" y="1095448"/>
          <a:ext cx="1646849" cy="1646849"/>
        </a:xfrm>
        <a:prstGeom prst="ellipse">
          <a:avLst/>
        </a:prstGeom>
        <a:solidFill>
          <a:srgbClr val="CC66FF"/>
        </a:solidFill>
        <a:ln w="12700" cap="flat" cmpd="sng" algn="ctr">
          <a:solidFill>
            <a:srgbClr val="CC66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latin typeface="Century Gothic" panose="020B0502020202020204" pitchFamily="34" charset="0"/>
            </a:rPr>
            <a:t>The Amritsar Massacre</a:t>
          </a:r>
        </a:p>
      </dsp:txBody>
      <dsp:txXfrm>
        <a:off x="2633676" y="1336623"/>
        <a:ext cx="1164499" cy="116449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cm"/>
          <inkml:channel name="T" type="integer" max="2.14748E9" units="dev"/>
        </inkml:traceFormat>
        <inkml:channelProperties>
          <inkml:channelProperty channel="X" name="resolution" value="323.49689" units="1/cm"/>
          <inkml:channelProperty channel="Y" name="resolution" value="564.9483" units="1/cm"/>
          <inkml:channelProperty channel="F" name="resolution" value="292.28571" units="1/cm"/>
          <inkml:channelProperty channel="T" name="resolution" value="1" units="1/dev"/>
        </inkml:channelProperties>
      </inkml:inkSource>
      <inkml:timestamp xml:id="ts0" timeString="2024-03-08T11:42:19.208"/>
    </inkml:context>
    <inkml:brush xml:id="br0">
      <inkml:brushProperty name="width" value="0.05292" units="cm"/>
      <inkml:brushProperty name="height" value="0.05292" units="cm"/>
      <inkml:brushProperty name="color" value="#FF0000"/>
    </inkml:brush>
  </inkml:definitions>
  <inkml:trace contextRef="#ctx0" brushRef="#br0">28403 3642 1023 0,'0'0'0'0,"0"0"0"0,0 0 0 47,0 0 0-47,0 0 0 0,0 0 0 47,0 0 0-47,0 0 0 0,0 0 0 47,0 0 0-31,6-36 0-16,6-27 0 0,-1-14 0 0,4-5 0 0,4-8 0 0,2 1 0 46,6-5 0-46,3-3 0 0,2 2 0 0,3 1 0 0,-1 7 0 0,-3 13 0 0,-3 13 0 32,-5 17 0-32,-4 10 0 0,-6 11 0 47,-5 9 0-47,-2 7 0 0,-6 7 0 46,0 0 0-46,0 0 0 0,0 0 0 0,0 0 0 0,0 0 0 0,0 0 0 63,0 0 0-63,0 0 0 0,0 0 0 47,0 0 0-47,0 0 0 0,0 0 0 0,0 0 0 0,0 0 0 0,0 0 0 47,-4-3 0-47,-4 6 0 0,-12 10 0 0,-11 12 0 0,-10 13 0 0,-13 17 0 47,-7 9 0-16,-3-1 0-31,5-5 0 0,10-10 0 0,13-18 0 0,14-11 0 31,8-7 0-31,14-12 0 0,0-3 0 0,15-22 0 63,12-15 0-63,10-11 0 0,7-7 0 0,6 0 0 0,3 5 0 0,-6 4 0 46,-6 9 0-46,-5 10 0 0,-7 9 0 0,-9 5 0 0,-5 5 0 0,-4 3 0 0,-11 8 0 63,7-7 0-63,-7 7 0 0,0 0 0 0,6 4 0 0,5 10 0 0,7 9 0 47,7 12 0-47,8 10 0 0,6 7 0 62,2 5 0-62,0-2 0 0,-5 1 0 0,-1-8 0 0,-4-6 0 0,-6-11 0 47,-4-10 0-47,-5-17 0 0,-7-23 0 0,-6-4 0 0</inkml:trace>
  <inkml:trace contextRef="#ctx0" brushRef="#br0" timeOffset="1062.07">25846 926 1023 0,'0'0'0'0,"-4"84"0"47,0 62 0-47,1 27 0 0,2-9 0 47,0-31 0-47,-1-39 0 0,-1-33 0 15,2-25 0-15,1-36 0 0,0 5 0 31,0-33 0-31,3-36 0 0,-1-31 0 0,-3-28 0 0,2-18 0 0,7 0 0 47,4 13 0-47,7 21 0 0,3 26 0 47,-2 27 0-47,-1 24 0 0,1 25 0 47,0 31 0-47,-2 30 0 0,-4 22 0 0,-2 10 0 0,-1-9 0 0,3-11 0 0,0-21 0 47,5-13 0-47,2-17 0 0,0-14 0 47,3-19 0-47,1-20 0 0,2-24 0 0,0-22 0 0,-2-11 0 0,7-1 0 47,3 8 0-47,-3 22 0 0,-4 25 0 47,-3 27 0-47,-5 35 0 0,-5 35 0 0,-4 34 0 0,-12 36 0 0,-7 19 0 31,4 3 0-31,5-20 0 0,9-26 0 0,2-24 0 47,3-26 0-47,2-28 0 0,-8-29 0 0</inkml:trace>
  <inkml:trace contextRef="#ctx0" brushRef="#br0" timeOffset="1548.7">26786 1305 1023 0,'0'0'0'0,"0"0"0"47,0 0 0-47,0 0 0 0,-3 44 0 47,-3 34 0-47,1 19 0 0,1-1 0 0,6-14 0 0,4-18 0 0,8-19 0 47,4-19 0-47,3-21 0 0,5-15 0 62,4-19 0-62,0-16 0 0,-2-13 0 0,-4-10 0 0,-6 2 0 16,-3 5 0-16,-2 13 0 47,-5 13 0-47,-2 18 0 0,-4 20 0 0,-4 23 0 0,-2 25 0 15,0 13 0 16,2 2 0-15,7-6 0-16,7-13 0 0,10-21 0 0,4-23 0 0,5-21 0 0</inkml:trace>
  <inkml:trace contextRef="#ctx0" brushRef="#br0" timeOffset="2196.25">27514 1288 1023 0,'0'0'0'0,"25"-8"0"47,3-5 0-47,-8-1 0 0,-11 8 0 47,-16 9 0-47,-16 16 0 16,-13 20 0-16,-14 17 0 0,-1 15 0 0,6 2 0 0,15-10 0 46,16-12 0-46,15-18 0 0,12-18 0 0,12-18 0 16,7-16 0-16,3-12 0 31,2-8 0-31,-1-6 0 0,-4 0 0 0,-6-2 0 63,-1 1 0-63,-10 10 0 0,-7 10 0 0,-8 26 0 0,2 11 0 15,-10 40 0-15,-5 38 0 32,1 41 0-32,3 37 0 0,1 18 0 62,1 0 0-62,0-11 0 0,-3-18 0 0,-10-19 0 0,-12-18 0 0,-14-20 0 0,-7-26 0 47,-5-34 0-47,1-36 0 0,1-38 0 31,11-40 0-15,16-39 0-16,29-30 0 0,26-16 0 0,28-9 0 0,15 4 0 31,7 6 0-15,-7 39 0-16,-18 40 0 0</inkml:trace>
  <inkml:trace contextRef="#ctx0" brushRef="#br0" timeOffset="2568.36">28098 651 1023 0,'-6'45'0'0,"-12"50"0"47,-16 53 0-47,-4 39 0 0,5 12 0 63,10-29 0-63,9-43 0 0,6-43 0 0,4-34 0 0,3-25 0 0,2-23 0 47,4-27 0-47,3-30 0 0,9-20 0 0,2-2 0 0,6 17 0 0,3 23 0 47,3 30 0-47,2 30 0 0,-5 31 0 46,-11 23 0-46,-3 9 0 0,-5-3 0 0,4-14 0 0,0-25 0 0,4-32 0 47</inkml:trace>
  <inkml:trace contextRef="#ctx0" brushRef="#br0" timeOffset="3030.96">28751 1296 1023 0,'0'0'0'0,"0"0"0"47,0 0 0-47,-21-8 0 0,-19 8 0 0,-19 18 0 63,-15 32 0-63,-5 27 0 0,8 16 0 0,20 5 0 0,22-12 0 0,25-23 0 47,22-25 0-47,15-25 0 0,14-26 0 0,2-17 0 0,3-16 0 0,-4-9 0 47,-5-10 0-47,-3-9 0 0,-8-1 0 0,-7 8 0 62,-7 17 0-62,-7 19 0 0,-11 31 0 0,4 13 0 0,-8 45 0 0,-3 33 0 47,-1 13 0-47,4-13 0 0,8-23 0 62,6-23 0-62,9-30 0 0,5-30 0 0,-3-27 0 0</inkml:trace>
  <inkml:trace contextRef="#ctx0" brushRef="#br0" timeOffset="3335.94">29199 615 1023 0,'0'0'0'0,"-4"63"0"31,-3 46 0-31,-4 37 0 0,-3 19 0 47,-1 2 0-47,3-15 0 0,8-26 0 47,5-24 0-47,5-25 0 0,2-22 0 16,4-25 0-16,3-26 0 0,2-18 0 31</inkml:trace>
  <inkml:trace contextRef="#ctx0" brushRef="#br0" timeOffset="3862.77">30249 719 1023 0,'0'0'0'0,"-11"41"0"63,-13 40 0-63,-15 33 0 0,-8 22 0 31,-1 8 0-15,1-6 0-16,11-21 0 0,6-23 0 0,9-23 0 0,14-18 0 46,8-16 0-46,8-6 0 0,13-6 0 32,11-13 0-17,12-6 0-15,8-8 0 0,3-9 0 0,1-9 0 0,-2-13 0 32,-11-12 0-17</inkml:trace>
  <inkml:trace contextRef="#ctx0" brushRef="#br0" timeOffset="4113.26">30088 1349 1023 0,'0'0'0'0,"0"0"0"0,0 0 0 47,32-10 0-47,22-9 0 0,13-10 0 47,4-13 0-47,-5-12 0 0,-19-5 0 0,-18 9 0 47</inkml:trace>
  <inkml:trace contextRef="#ctx0" brushRef="#br0" timeOffset="4234.8">30190 762 1023 0,'0'0'0'0,"22"-10"0"63,21-8 0-63,21 1 0 0,9 10 0 15,1 4 0-15</inkml:trace>
  <inkml:trace contextRef="#ctx0" brushRef="#br0" timeOffset="4850.99">30698 1399 1023 0,'0'0'0'0,"0"0"0"31,-4 51 0-31,-4 25 0 0,-2 6 0 79,-2-10 0-79,1-17 0 0,3-14 0 0,3-16 0 0,2-12 0 0,3-13 0 0,0-8 0 0,-1-22 0 31,4-20 0-16,3-18 0-15,6-9 0 47,9 1 0-47,2 13 0 0,0 20 0 0,-1 17 0 0,1 23 0 0,-3 24 0 47,-1 25 0-47,-4 16 0 0,-8 5 0 0,-2-6 0 16,0-11 0-16,3-12 0 31,0-15 0-31,3-13 0 0,5-17 0 0,2-14 0 47,5-16 0-47,5-18 0 0,3-9 0 0,1 3 0 0,3 16 0 0,-3 17 0 47,-5 17 0-47,-3 24 0 0,-5 25 0 47,-7 20 0-47,-12 14 0 0,-7 8 0 0,-7-1 0 0,6-14 0 0,1-20 0 0,7-45 0 47,-5 6 0-47,1-15 0 0</inkml:trace>
  <inkml:trace contextRef="#ctx0" brushRef="#br0" timeOffset="5321.38">31469 1399 1023 0,'0'0'0'0,"-11"68"0"47,-10 62 0-47,-9 39 0 0,2 16 0 0,6-11 0 47,11-33 0-47,7-40 0 0,4-35 0 47,-1-28 0-47,1-38 0 0,3 0 0 0,0-41 0 0,1-44 0 16,1-43 0 15,3-37 0-31,6-13 0 0,5 7 0 0,7 28 0 47,2 30 0-47,4 30 0 0,3 30 0 0,-2 25 0 0,-3 20 0 0,-4 21 0 0,-8 23 0 47,-15 21 0-47,-16 13 0 0,-14 2 0 46,-5-6 0-46,-5-13 0 0,4-15 0 47,3-18 0-47,8-21 0 0</inkml:trace>
  <inkml:trace contextRef="#ctx0" brushRef="#br0" timeOffset="5718.12">31722 1649 1023 0,'23'-7'0'0,"13"-9"0"0,9-8 0 47,6-4 0-31,0-2 0-16,-4-4 0 31,-7-1 0-31,-12-2 0 16,-9 4 0-16,-13 1 0 47,-12 5 0-47,-14 9 0 0,-11 14 0 15,-10 17 0-15,-4 19 0 0,-4 18 0 0,5 9 0 32,8 4 0-32,15 2 0 0,11-7 0 62,16-7 0-62,15-15 0 0,11-16 0 0,9-17 0 16,3-19 0-16,2-23 0 0,-5-12 0 31</inkml:trace>
  <inkml:trace contextRef="#ctx0" brushRef="#br0" timeOffset="5989.41">32222 1546 1023 0,'0'0'0'0,"-3"35"0"63,-2 19 0-63,-1 1 0 0,2-6 0 0,2-14 0 0,1-13 0 0,1-22 0 47,1 0 0-47,1-25 0 0,4-20 0 0,6-23 0 0,6-7 0 0,6-2 0 47,5 13 0-32,5 13 0-15,2 16 0 0,-4 12 0 0,-5 13 0 0,-3 6 0 0,-10 0 0 32</inkml:trace>
  <inkml:trace contextRef="#ctx0" brushRef="#br0" timeOffset="6395.85">32772 1399 1023 0,'0'0'0'0,"0"0"0"31,0 0 0-31,0 0 0 0,-28 3 0 47,-28 19 0-47,-15 19 0 0,-2 19 0 0,12 6 0 47,18-2 0-32,25-9 0-15,23-12 0 0,24-15 0 0,17-15 0 0,8-16 0 0,1-14 0 31,-4-11 0-31,-7-10 0 0,-10-8 0 47,-10-10 0-47,-15-4 0 0,-12 6 0 16,-10 10 0 31,-8 15 0-47,-5 22 0 0,-3 12 0 0</inkml:trace>
  <inkml:trace contextRef="#ctx0" brushRef="#br0" timeOffset="6729.66">33010 1391 1023 0,'0'0'0'0,"-1"33"0"31,0 21 0-31,-5 10 0 16,-4 2 0 15,1-12 0-31,-3-13 0 0,0-14 0 16,6-11 0 15,6-16 0-31,-1-7 0 0,8-29 0 16,9-28 0-16,4-15 0 0,6-3 0 31,5 9 0-31,7 14 0 0,7 14 0 47,6 14 0-47,-2 14 0 0,-2 13 0 16,-10 8 0-16,-16 1 0 0</inkml:trace>
  <inkml:trace contextRef="#ctx0" brushRef="#br0" timeOffset="13253.1">28260 15971 1023 0,'0'0'0'16,"0"0"0"15,-9 16 0-31,-4 6 0 0,-1 6 0 47,-2 10 0-31,-5 11 0-16,-3 15 0 0,-1 12 0 0,-7 12 0 0,-3 5 0 0,-6 5 0 47,-5 1 0-47,-2 3 0 0,-4 2 0 15,-1-3 0-15,-6-6 0 0,-7-6 0 32,-2-9 0-32,-5-9 0 0,-5-5 0 0,-6-10 0 46,-5-6 0-46,-5-4 0 0,-1-5 0 0,-2-3 0 0,-6-3 0 0,-2-2 0 63,-1-1 0-63,-3-2 0 0,0-3 0 0,-2-1 0 47,-1-4 0-47,-6-3 0 0,4-3 0 0,-3-3 0 47,-1-4 0-47,-3 0 0 0,-2 0 0 0,0-3 0 0,-1 1 0 0,0-5 0 47,2-3 0-47,-2-2 0 0,2-3 0 0,-2 0 0 0,0-2 0 15,-2-2 0-15,-1 2 0 47,0-2 0-47,-2-2 0 0,-2-2 0 47,-3 0 0-31,-4 4 0-16,1 2 0 0,-2 0 0 0,5-1 0 0,-3-2 0 0,-3-1 0 31,1-1 0-31,-1 2 0 15,-5-1 0-15,-1 0 0 0,-4-1 0 0,2 0 0 32,2-2 0-17,2-3 0-15,1-6 0 47,1-2 0-47,3-7 0 0,1-1 0 0,2-2 0 0,5 1 0 16,3 1 0-16,5-3 0 0,9 0 0 31,1 0 0-31,4-4 0 0,4 0 0 63,4-3 0-63,6 2 0 15,7-1 0-15,6-2 0 0,3 1 0 0,4-5 0 47,5 0 0-47,10-1 0 0,6-1 0 0,9 4 0 0,3-1 0 0,7 2 0 0,3 4 0 47,4 7 0-47,6 4 0 0,-2 5 0 47,7 4 0-47,1 2 0 0,2 6 0 0,3 1 0 0,3 4 0 0,2 2 0 31,6 7 0-15,0 0 0-16,0 0 0 0,0 0 0 0,0 0 0 31,0 0 0-31,0 0 0 16,0 0 0 15,0 0 0-16,0 0 0-15,0 0 0 0,0 0 0 0,0 0 0 0,0 0 0 47,0 0 0-47,0 0 0 0,0 0 0 0,-1 3 0 16,4 12 0-16,-5 9 0 31,-1 6 0-15,2 5 0-16,1 5 0 0,4 5 0 31,0 2 0-31,2 1 0 0,5 2 0 47,6-3 0-47,1-4 0 16,1-3 0-16,2-5 0 0,1-5 0 0,3-4 0 0,-5-5 0 46,-2-6 0-46,-3-3 0 16,-4-5 0-16,-11-7 0 0,0 0 0 0,8 5 0 0,-8-5 0 47,10-1 0-47,-4-3 0 0,-3-9 0 0,-2-9 0 0,-4-10 0 0,-1-10 0 47,-4-6 0-47,-5-6 0 0,-2-3 0 0,-4-2 0 47,0-5 0-47,-2-2 0 0,-4 0 0 47,-2 2 0-47,1 3 0 0,4 7 0 0,0 10 0 0,2 9 0 0,6 9 0 0,1 4 0 46,5 5 0-30,0 6 0-16,3 3 0 0,5 8 0 0,0 0 0 0,0 0 0 47,5-6 0-47,11 3 0 0,11 3 0 0,13 2 0 47,12 0 0-32,14-2 0-15,13 0 0 0,9 2 0 0,7 1 0 0,0 4 0 0,-2 0 0 32,-4 2 0-17,-13-3 0-15,-17-4 0 32,-30-3 0-32,-29 1 0 0</inkml:trace>
  <inkml:trace contextRef="#ctx0" brushRef="#br0" timeOffset="14328.9">17016 13859 1023 0,'-16'41'0'0,"-14"40"0"47,-8 36 0-47,-1 22 0 0,2 11 0 47,9 0 0-47,6-8 0 0,8-24 0 0,4-32 0 0,2-33 0 0,8-53 0 46,2-3 0-46,10-57 0 0,6-41 0 47,9-36 0-47,6-19 0 0,6-11 0 0,5 2 0 47,1 19 0-47,1 20 0 0,-1 33 0 0,-8 35 0 0,-8 43 0 0,-10 56 0 47,-7 54 0-47,-4 50 0 0,-1 29 0 16,3 18 0-16,-2-3 0 0,5-15 0 0,2-27 0 31,-3-34 0-31,-7-41 0 0,-12-41 0 47,-16-41 0-32,-19-35 0-15,-15-28 0 0,8 6 0 47</inkml:trace>
  <inkml:trace contextRef="#ctx0" brushRef="#br0" timeOffset="14492.57">16914 14540 1023 0,'0'0'0'0,"0"0"0"0,0 0 0 0,0 0 0 0,47 3 0 47,25-3 0-47,13-6 0 0,-4-6 0 63,-10-11 0-48,-11-11 0-15</inkml:trace>
  <inkml:trace contextRef="#ctx0" brushRef="#br0" timeOffset="14783.06">17599 14445 1023 0,'0'0'0'0,"-4"50"0"16,-2 23 0-16,1 5 0 0,0-8 0 0,1-14 0 47,0-19 0-47,2-17 0 0,-1-20 0 31,4-28 0-31,-1-29 0 16,6-19 0-16,3-15 0 47,12 1 0-47,6 14 0 0,6 22 0 15,1 31 0-15,2 37 0 0,-6 39 0 0,-2 36 0 32,-4 18 0-32,-4 7 0 0,-2-7 0 46,-3-16 0-46,1-30 0 0,-5-34 0 0</inkml:trace>
  <inkml:trace contextRef="#ctx0" brushRef="#br0" timeOffset="15360.89">18294 14419 1023 0,'0'0'0'0,"0"0"0"47,0 0 0-47,-26-1 0 0,-16 11 0 63,-14 21 0-63,-3 29 0 0,8 16 0 0,17 1 0 0,17-15 0 0,22-17 0 46,17-23 0-46,12-22 0 0,9-19 0 0,7-20 0 0,1-15 0 0,0-8 0 47,-6-5 0-31,-11 4 0-16,-11 14 0 0,-8 17 0 0,-10 27 0 0,-12 42 0 47,-7 54 0-47,-8 55 0 15,0 44 0 32,2 31 0-47,7 12 0 0,-2 1 0 0,1-9 0 0,-11-25 0 0,-8-37 0 0,-8-40 0 47,-4-41 0-47,3-45 0 16,2-51 0-16,5-55 0 0,12-58 0 0,10-47 0 31,21-30 0-31,13-14 0 0,15 6 0 0,5 20 0 0,-8 47 0 0</inkml:trace>
  <inkml:trace contextRef="#ctx0" brushRef="#br0" timeOffset="15726.75">18615 14945 1023 0,'35'-8'0'0,"21"-16"0"47,17-17 0-47,0-13 0 0,-3-11 0 47,-11-4 0-32,-11-1 0-15,-21 3 0 0,-19 6 0 0,-20 7 0 0,-20 12 0 0,-14 16 0 32,-10 18 0-32,0 21 0 15,3 20 0 16,9 27 0-31,14 18 0 16,21 16 0-16,24 5 0 0,23-8 0 0,18-16 0 0,10-22 0 47,5-28 0-47,1-28 0 0,-7-33 0 16,-14-3 0-16</inkml:trace>
  <inkml:trace contextRef="#ctx0" brushRef="#br0" timeOffset="15950.57">19454 13902 1023 0,'0'59'0'0,"0"52"0"46,2 40 0-46,-1 23 0 0,-3 6 0 47,1-6 0-47,3-22 0 0,4-34 0 0,5-42 0 0</inkml:trace>
  <inkml:trace contextRef="#ctx0" brushRef="#br0" timeOffset="16351.68">19962 14514 1023 0,'0'0'0'0,"0"0"0"47,0 0 0-47,0 0 0 0,-41 5 0 47,-26 3 0-47,1 8 0 0,10 3 0 0,18 3 0 0,20 1 0 0,22 2 0 47,22 4 0-47,14 6 0 0,8 6 0 47,0 6 0-47,-6 10 0 0,-15 5 0 0,-19 0 0 15,-23-10 0-15,-20-14 0 32,-21-28 0-32,-8-25 0 0</inkml:trace>
  <inkml:trace contextRef="#ctx0" brushRef="#br0" timeOffset="42410.1">26109 8418 1023 0,'0'0'0'0,"0"0"0"47,0 0 0-47,0 0 0 0,0 0 0 62,0 0 0-62,0 0 0 0,0 0 0 0,0 0 0 0,4-17 0 0,4-10 0 63,-1-2 0-63,0-2 0 0,-3 0 0 0,-1 2 0 0,0-2 0 0,-2 0 0 47,-3-1 0-32,-1-3 0-15,2 0 0 0,-4-1 0 0,-1-4 0 0,-1-4 0 47,1-1 0-47,2-3 0 0,-3-3 0 0,-3-1 0 0,0 3 0 16,-1-4 0-16,0 2 0 31,0-1 0-31,1 1 0 0,-4-2 0 47,-1 2 0-47,-3-2 0 0,1 3 0 15,-2 0 0-15,-2-1 0 0,1 2 0 47,-5 3 0-47,2-1 0 0,-1 0 0 0,-2-1 0 0,0-1 0 16,-1 0 0 15,-1-2 0-31,-1 2 0 0,-1 1 0 47,0-3 0-47,-2 2 0 0,-1-1 0 0,0-3 0 0,-2 3 0 0,-4-5 0 47,0 1 0-47,-2-1 0 0,-3 2 0 47,-1 3 0-47,-3-2 0 0,-1 0 0 0,-2 2 0 0,-2-3 0 0,0 1 0 62,-3 0 0-62,-3 1 0 0,-4-1 0 0,0 2 0 0,1-2 0 0,-2 2 0 47,-6 1 0-31,0 3 0-16,-4-2 0 0,-2 2 0 0,1 0 0 0,-3 1 0 62,-1 1 0-62,-2 2 0 0,0 4 0 0,-2 0 0 0,-2 3 0 0,-1 3 0 0,0 0 0 47,2 3 0-31,-3 3 0-16,-3 1 0 0,-1-1 0 47,-1 6 0-47,-1 0 0 0,0 3 0 0,-3 1 0 15,0 4 0-15,0-1 0 0,0 1 0 32,1 3 0-17,-2 0 0-15,2 3 0 47,1 1 0-47,2 4 0 0,0 0 0 0,2 2 0 0,0 3 0 0,1-1 0 0,3 3 0 47,1 5 0-47,1-2 0 0,0 0 0 47,3 4 0-47,0 0 0 0,8 0 0 0,2 1 0 0,8 1 0 0,2-2 0 47,6-2 0-32,6 1 0-15,4-4 0 0,6-2 0 0,8 0 0 0,5-2 0 32,4-3 0-32,5-1 0 0,6-1 0 0,11 1 0 0,0 0 0 15,0 0 0 16,-8-4 0-31,7-4 0 0,9-5 0 63,6-7 0-63,7-3 0 0,7-4 0 16,5-4 0-16,6-1 0 0,3-2 0 31,1-1 0-31,1 5 0 0,-2 2 0 0,-5 4 0 0,-3 4 0 0,-3 4 0 47,-8 5 0-47,-8 4 0 0,-5 2 0 47,-10 5 0-47,0 0 0 0,0 0 0 0,-2 3 0 0,-12 7 0 0,-7 13 0 46,-9 14 0-46,-12 11 0 0,-9 8 0 32,-1 7 0-17,-3-3 0-15,2-6 0 0,8-8 0 0,5-11 0 0,10-10 0 47,9-10 0-47,6-5 0 0,7-5 0 63,8-5 0-63,0 0 0 0,6 3 0 0,11-3 0 0,7 0 0 0,11 4 0 47,11 2 0-47,12 1 0 0,11 2 0 0,7 1 0 0,0 1 0 15,-4-3 0 16,-20-5 0-31</inkml:trace>
  <inkml:trace contextRef="#ctx0" brushRef="#br0" timeOffset="43665.75">17050 3823 1023 0,'0'0'0'0,"0"0"0"47,-17 36 0-47,-9 30 0 0,-2 27 0 47,2 12 0-47,8 6 0 0,7-3 0 0,7-7 0 0,8-11 0 0,3-25 0 62,-1-29 0-62</inkml:trace>
  <inkml:trace contextRef="#ctx0" brushRef="#br0" timeOffset="43929.71">17244 3805 1023 0,'0'0'0'0,"0"0"0"62,0 0 0-62,0 0 0 0,-9 62 0 0,-8 49 0 16,3 34 0-16,3 17 0 31,8-8 0-31,9-25 0 16,6-34 0 15,1-39 0-15,-13-56 0-16,2 3 0 0</inkml:trace>
  <inkml:trace contextRef="#ctx0" brushRef="#br0" timeOffset="44107.38">16922 4382 1023 0,'0'0'0'0,"0"0"0"63,0 0 0-63,0 0 0 0,40-7 0 47,26-2 0-47,10-2 0 0</inkml:trace>
  <inkml:trace contextRef="#ctx0" brushRef="#br0" timeOffset="44437.3">17565 4236 1023 0,'0'0'0'0,"0"0"0"31,-24 9 0-31,-18 13 0 0,-3 20 0 63,5 15 0-63,12 2 0 0,16-4 0 0,16-17 0 62,12-17 0-62,10-15 0 0,5-16 0 0,-3-16 0 0,-4-11 0 0,-8-7 0 47,-7-6 0-31,-7 6 0-16,-9 6 0 0,-2 11 0 0,-5 11 0 0</inkml:trace>
  <inkml:trace contextRef="#ctx0" brushRef="#br0" timeOffset="44665.49">17777 3728 1023 0,'0'0'0'0,"0"0"0"47,-4 56 0-47,-5 42 0 15,3 23 0 32,7 8 0-47,4-5 0 0,6-13 0 0,3-19 0 0,4-27 0 0,0-30 0 47</inkml:trace>
  <inkml:trace contextRef="#ctx0" brushRef="#br0" timeOffset="45138.09">18006 4330 1023 0,'0'0'0'0,"0"0"0"46,0 0 0-46,0 0 0 16,18 29 0-16,7 10 0 0,6-8 0 0,3-13 0 31,1-19 0-15,-1-20 0-16,2-13 0 31,-5-7 0-31,-8 8 0 0,-5 10 0 16,-18 23 0-16,11 15 0 0,-7 48 0 31,-10 49 0-31,-10 35 0 0,-8 28 0 47,-5-1 0-47,-5-13 0 0,-7-24 0 0,-2-29 0 16,0-28 0 30,9-29 0-46,8-30 0 0,9-43 0 0,6-62 0 0,10-50 0 0,18-32 0 47,32-9 0-47,30 8 0 0,21 15 0 63,11 19 0-63,-7 35 0 0</inkml:trace>
  <inkml:trace contextRef="#ctx0" brushRef="#br0" timeOffset="45836.78">19157 4116 1023 0,'-9'47'0'0,"-7"49"0"47,0 33 0-47,5 0 0 0,8-23 0 0,2-30 0 47,0-29 0-47,1-23 0 0,0-24 0 47,-2-28 0-47,2-45 0 0,-3-41 0 0,5-34 0 0,6-12 0 0,19 15 0 47,11 27 0-47,9 33 0 0,6 28 0 47,-1 26 0-47,-4 21 0 0,-10 18 0 0,-10 18 0 0,-17 12 0 0,-17 6 0 0,-18 9 0 47,-17 0 0-47,-4-5 0 0,2-7 0 46,9-10 0-46,8-8 0 0,15-6 0 16,13 0 0-16,14 8 0 0,15 6 0 47,9 9 0-47,7 11 0 0,0 7 0 0,-13 8 0 0,-15 1 0 0,-23 4 0 0,-22-2 0 47,-15-12 0-32,-12-10 0-15,-4-17 0 47,-2-19 0-47,4-23 0 0,10-21 0 16,13-11 0-16</inkml:trace>
  <inkml:trace contextRef="#ctx0" brushRef="#br0" timeOffset="46192.32">19750 4288 1023 0,'0'0'0'0,"0"0"0"47,0 0 0-47,0 0 0 0,-38 26 0 47,-18 27 0-47,-5 33 0 0,12 11 0 0,26-9 0 0,28-17 0 0,27-21 0 47,19-27 0-47,9-19 0 0,4-20 0 31,-7-15 0-15,-10-7 0-16,-11-15 0 0,-14-15 0 0,-17-7 0 0,-18 1 0 31,-12 18 0-16,-7 23 0-15,-3 25 0 0,2 16 0 32</inkml:trace>
  <inkml:trace contextRef="#ctx0" brushRef="#br0" timeOffset="46544.62">20250 4253 1023 0,'0'0'0'0,"0"0"0"0,-37 14 0 47,-16 21 0-47,-1 22 0 0,9 18 0 0,20 0 0 47,26-11 0-47,23-19 0 0,17-20 0 0,9-17 0 47,3-15 0-47,-2-13 0 0,-5-12 0 0,-9-7 0 47,-12-12 0-47,-18-5 0 0,-13-3 0 0,-14 10 0 46,-9 15 0-46,-5 12 0 0</inkml:trace>
  <inkml:trace contextRef="#ctx0" brushRef="#br0" timeOffset="47087.85">20707 3624 1023 0,'0'0'0'0,"0"0"0"0,0 61 0 31,-1 46 0-15,-6 28 0-16,-11 10 0 0,-8-3 0 47,-2-18 0-47,0-27 0 0,6-27 0 31,6-27 0-15,6-21 0-16,6-20 0 31,9-25 0-31,14-33 0 0,12-20 0 0,17-8 0 16,15 6 0-16,8 11 0 31,1 19 0-31,-10 18 0 15,-11 15 0-15,-20 16 0 0,-18 16 0 0,-19 15 0 32,-19 14 0-32,-11 6 0 0,-3 1 0 47,4-7 0-32,10-8 0-15,10-5 0 0,15-3 0 0,19-4 0 0,13-6 0 31,7-5 0-31,8-8 0 0,-7-4 0 47</inkml:trace>
  <inkml:trace contextRef="#ctx0" brushRef="#br0" timeOffset="48047.98">19886 4960 1023 0,'0'0'0'0,"-3"40"0"47,-8 34 0-47,-3 21 0 0,-8 22 0 47,-4 17 0-47,0 18 0 0,-4 8 0 0,-3 7 0 0,-2 0 0 0,0-1 0 0,0-6 0 47,6-12 0-47,3-16 0 0,2-19 0 63,3-17 0-63,0-20 0 0,6-16 0 0,4-17 0 0,3-11 0 15,2-8 0 16,3-8 0-31,1-3 0 0,1-2 0 63,1-11 0-63,0 0 0 0,0 0 0 0,0 8 0 0,0-8 0 0,0 0 0 47,0 0 0-32,0 0 0-15,0 0 0 0,0 0 0 0,-3-1 0 0,-1-9 0 47,-5-7 0-47,-5-8 0 0,-1-7 0 0,-3-7 0 0,1 3 0 16,3 3 0 15,2 5 0-31,1 7 0 0,2 9 0 0,4 4 0 16,5 8 0-16</inkml:trace>
  <inkml:trace contextRef="#ctx0" brushRef="#br0" timeOffset="48217.33">19315 6907 1023 0,'2'23'0'0,"3"14"0"0,3 10 0 0,2 7 0 0,0 0 0 0,0-4 0 0,-1-11 0 16,0-10 0-16,5-11 0 0,5-15 0 0,17-19 0 0,12-30 0 0,21-22 0 0,9-11 0 0,0 9 0 0,-14 12 0 0</inkml:trace>
  <inkml:trace contextRef="#ctx0" brushRef="#br0" timeOffset="48672.94">16694 7160 1023 0,'0'0'0'0,"0"0"0"31,-12 57 0-31,-7 40 0 0,-2 23 0 47,3 15 0-47,2 8 0 0,2 1 0 0,5-7 0 0,4-12 0 0,5-18 0 47,1-24 0-47,3-26 0 15,-4-25 0 32</inkml:trace>
  <inkml:trace contextRef="#ctx0" brushRef="#br0" timeOffset="48865.68">16897 7927 1023 0,'0'0'0'0,"0"0"0"63,-3 48 0-63,-1 30 0 0,3 11 0 0,5-4 0 0,1-11 0 0,0-20 0 47,0-27 0-32</inkml:trace>
  <inkml:trace contextRef="#ctx0" brushRef="#br0" timeOffset="48978.78">16872 7573 1023 0</inkml:trace>
  <inkml:trace contextRef="#ctx0" brushRef="#br0" timeOffset="49532.28">17312 7297 1023 0,'0'0'0'0,"0"0"0"47,-7 64 0-47,-6 43 0 0,1 21 0 63,-3 12 0-63,-1 2 0 0,0-9 0 15,-3-22 0-15,3-27 0 0,3-27 0 31,4-25 0-31,9-32 0 0,-8-7 0 0,12-41 0 0,9-25 0 0,11-10 0 47,13 10 0-47,7 17 0 0,1 16 0 0,-5 20 0 16,-5 17 0-16,-9 21 0 47,-16 17 0-47,-16 18 0 0,-13 13 0 47,-6 5 0-47,-2-3 0 0,1-10 0 0,10-10 0 0,7-10 0 0,13-10 0 47,15-7 0-32,12-9 0-15,12-10 0 0,10-9 0 0,0-8 0 0</inkml:trace>
  <inkml:trace contextRef="#ctx0" brushRef="#br0" timeOffset="49909.64">17761 8306 1023 0,'0'0'0'0,"0"0"0"47,0 0 0-47,20-26 0 0,12-13 0 62,5-9 0-46,-10-2 0-16,-8 2 0 0,-13 4 0 0,-15 7 0 0,-13 15 0 47,-7 12 0-47,-7 21 0 0,1 24 0 0,2 27 0 0,11 19 0 0,16 11 0 47,12-2 0-47,16-8 0 0,14-13 0 0,9-22 0 47,4-23 0-47,4-29 0 0,1-31 0 0</inkml:trace>
  <inkml:trace contextRef="#ctx0" brushRef="#br0" timeOffset="50079.41">18276 7461 1023 0,'0'0'0'0,"-6"61"0"31,3 48 0-16,-2 28 0-15,-4 16 0 47,1-3 0-47,7-17 0 0,9-29 0 0</inkml:trace>
  <inkml:trace contextRef="#ctx0" brushRef="#br0" timeOffset="50644.1">18573 8039 1023 0,'0'0'0'0,"0"0"0"62,-6 45 0-62,-4 34 0 0,1 12 0 47,10 0 0-47,11-13 0 0,8-21 0 0,11-23 0 0,8-27 0 0,8-25 0 47,3-24 0-47,-1-9 0 0,-1-1 0 47,-7 13 0-47,-10 18 0 0,-8 33 0 15,-9 45 0-15,-10 50 0 0,-14 40 0 32,-7 27 0-32,-11 16 0 15,-6-1 0-15,-11-9 0 0,-10-16 0 0,-15-22 0 0,-10-25 0 32,-9-36 0-32,0-38 0 0,5-46 0 46,15-61 0-46,25-57 0 0,37-42 0 63,46-26 0-63,54-8 0 0,44 7 0 0,22 26 0 0,12 27 0 16,-1 31 0-16,-9 26 0 31,-40 26 0-31</inkml:trace>
  <inkml:trace contextRef="#ctx0" brushRef="#br0" timeOffset="60534.12">20318 8203 1023 0,'0'0'0'0,"-4"-20"0"32,-4-12 0-32,-3-2 0 0,-5-1 0 46,-10 7 0-46,-13 10 0 0,-6 14 0 0,-9 16 0 0,2 16 0 0,7 14 0 47,16 10 0-47,19 1 0 0,16-4 0 47,16-6 0-47,9-13 0 0,7-11 0 0,3-14 0 0,0-12 0 0,-3-9 0 63,-4-12 0-63,-5-10 0 0,-5-9 0 47,-9 3 0-47,-5 9 0 0,-4 7 0 0,-6 16 0 0,-10 14 0 0,0 15 0 0,1 17 0 46,8 9 0-46,9 8 0 0,8 2 0 16,9-8 0-16</inkml:trace>
  <inkml:trace contextRef="#ctx0" brushRef="#br0" timeOffset="81443.73">17177 9651 1023 0,'0'0'0'0,"-18"-13"0"47,-10-6 0-47,-5-1 0 0,-8 7 0 47,-10 19 0-31,-11 22 0-16,-10 34 0 0,-2 37 0 0,7 30 0 0,19 21 0 0,32-8 0 46,34-26 0-46,26-35 0 16,25-31 0-16,14-28 0 0,6-23 0 0,-1-22 0 31,-10-20 0-31,-12-14 0 0,-14-16 0 47,-12-22 0-47,-21-22 0 0,-20-13 0 16,-22-4 0-16,-15 18 0 0,-12 31 0 47,-6 37 0-47,1 32 0 0,5 36 0 0</inkml:trace>
  <inkml:trace contextRef="#ctx0" brushRef="#br0" timeOffset="81702.16">17040 10031 1023 0,'0'0'0'0,"17"65"0"31,14 45 0-16,15 14 0-15,8-10 0 47,6-19 0-47,-4-27 0 0,-4-24 0 0,-8-30 0 0</inkml:trace>
  <inkml:trace contextRef="#ctx0" brushRef="#br0" timeOffset="82083.78">17642 9996 1023 0,'0'0'0'0,"-4"51"0"47,0 41 0-47,4 22 0 0,8-3 0 47,7-14 0-47,6-22 0 0,7-21 0 0,5-25 0 0,8-26 0 0,4-25 0 47,-3-30 0-47,2-20 0 0,-6-15 0 0,-6 2 0 0,-7 17 0 0,-7 22 0 62,-4 28 0-62,-5 29 0 0,-6 32 0 0,4 28 0 0,0 7 0 0,5-10 0 47,6-17 0-31</inkml:trace>
  <inkml:trace contextRef="#ctx0" brushRef="#br0" timeOffset="82456.25">18480 10297 1023 0,'-3'40'0'0,"-2"28"0"0,-2 7 0 0,0-8 0 0,5-20 0 0,0-15 0 0,2-32 0 0,-2 0 0 0,-1-33 0 0,0-32 0 0,4-24 0 0,6-7 0 0,7 6 0 0,8 15 0 0,9 18 0 0,6 18 0 0,1 18 0 0,2 16 0 0,1 14 0 0,2 8 0 47,-6 2 0-47</inkml:trace>
  <inkml:trace contextRef="#ctx0" brushRef="#br0" timeOffset="82695.66">19344 9469 1023 0,'0'0'0'0,"-16"66"0"31,-8 41 0-31,-2 13 0 0,3-6 0 47,5-13 0-32,8-23 0-15</inkml:trace>
  <inkml:trace contextRef="#ctx0" brushRef="#br0" timeOffset="83238.09">19784 10194 1023 0,'0'0'0'0,"0"0"0"47,0 0 0-47,-4-19 0 0,-13-11 0 47,-18 4 0-47,-15 16 0 0,-14 29 0 0,-6 31 0 0,6 22 0 0,15 10 0 47,19-7 0-47,21-8 0 0,21-16 0 47,19-18 0-47,10-17 0 0,7-14 0 0,4-12 0 0,-3-14 0 0,-4-18 0 47,-3-15 0-47,-4-10 0 0,-7 5 0 62,-11 15 0-62,-8 16 0 0,-6 16 0 0,-9 27 0 0,-4 24 0 0,-6 21 0 63,2 9 0-63,8-3 0 0,6-11 0 0,9-14 0 0,4-17 0 0,5-21 0 47</inkml:trace>
  <inkml:trace contextRef="#ctx0" brushRef="#br0" timeOffset="83594.92">20005 10376 1023 0,'0'0'0'0,"2"28"0"47,1 16 0-47,1 0 0 0,-2-7 0 46,-2-9 0-46,0-13 0 0,0-15 0 0,0-11 0 47,-2-31 0-47,5-28 0 0,10-13 0 0,8-1 0 0,7 8 0 0,9 16 0 47,7 21 0-47,-1 22 0 0,0 22 0 0,2 28 0 47,-9 25 0-47,-3 16 0 0,-5 3 0 16,-3-4 0-16,-13-11 0 0,-4-19 0 31,-8-43 0-31</inkml:trace>
  <inkml:trace contextRef="#ctx0" brushRef="#br0" timeOffset="131331.31">15077 9410 1023 0,'0'0'0'0,"0"0"0"31,-42 1 0-31,-28 7 0 0,-16 8 0 63,-15 5 0-63,-11 8 0 0,-10 2 0 0,-5 6 0 0,-2 4 0 0,0 2 0 47,4-4 0-32,9-2 0-15,7-4 0 0,15-2 0 0,15-7 0 0,15-5 0 47,14-5 0-47,17-5 0 0,10-3 0 0,10-4 0 0,13-2 0 16,0 0 0 31,0 0 0-47,5 1 0 0,10-1 0 0,6-1 0 0,5-3 0 0,1-4 0 47,3-5 0-47,7-1 0 0,5-4 0 62,8-9 0-62,8-5 0 0,8-5 0 16,3-2 0-16,8 0 0 0,-2-2 0 47,0 2 0-47,-2 4 0 0,-7 4 0 0,-12 6 0 0,-14 5 0 0,-15 6 0 47,-14 6 0-47,-14 2 0 0,-13 7 0 15,-14 4 0-15,-16 3 0 0,-13 6 0 47,-9 7 0-47,-8 4 0 0,-9 6 0 0,-4 3 0 0,0 0 0 0,7 2 0 47,2-4 0-47,10-3 0 0,12-5 0 0,11 0 0 16,11-7 0-16,11-4 0 31,9-5 0-16,7-4 0-15,9-4 0 0,0 0 0 0,2 5 0 0,4 0 0 32,3 2 0-32,0 0 0 0,4 2 0 47,1-1 0-47,8 1 0 0,2 4 0 46,6 2 0-46,8 6 0 0,10 2 0 0,14 4 0 0,17 2 0 0,11 1 0 47,7-1 0-47,-2-5 0 0,-7 3 0 16,-16-8 0-16</inkml:trace>
  <inkml:trace contextRef="#ctx0" brushRef="#br0" timeOffset="132174.24">10267 8314 1023 0,'0'0'0'0,"-26"-29"0"47,-20-11 0-47,-6 1 0 0,-9 11 0 62,-3 8 0-62,1 20 0 0,-4 16 0 0,3 10 0 0,3 9 0 0,13 9 0 47,22 2 0-47,22 4 0 0,21-4 0 0,29-1 0 0,21 3 0 0,11-4 0 0,8 3 0 63,2 6 0-63,-12-3 0 0,-14 0 0 15,-19-4 0-15,-23 3 0 0,-29-3 0 32,-30 1 0-17,-25-3 0-15,-22-6 0 0,-12-9 0 47,0-14 0-47,8-19 0 0</inkml:trace>
  <inkml:trace contextRef="#ctx0" brushRef="#br0" timeOffset="132584.15">10581 8081 1023 0,'0'0'0'0,"-5"46"0"62,-1 40 0-62,-1 23 0 16,-3 9 0 31,-2-5 0-32,-4-8 0-15,-3-13 0 0,6-19 0 0,3-24 0 0,5-25 0 0,6-24 0 0,8-25 0 0,8-21 0 47,15-14 0-47,9 1 0 0,9 13 0 47,-3 24 0-47,-2 23 0 0,-2 26 0 0,-10 23 0 0,-9 17 0 0,-2 1 0 0,-7-5 0 31,-6-12 0-15,-2-24 0-16</inkml:trace>
  <inkml:trace contextRef="#ctx0" brushRef="#br0" timeOffset="132962.01">11215 8659 1023 0,'0'0'0'0,"0"0"0"31,0 0 0-31,0 0 0 0,-31 29 0 47,-18 22 0-47,1 15 0 0,13 4 0 0,18-8 0 0,31-11 0 0,24-15 0 47,17-14 0-47,5-15 0 0,-1-13 0 63,-1-10 0-63,-9-13 0 0,-8-15 0 0,-14-7 0 0,-11-5 0 0,-19 7 0 0,-17 11 0 46,-13 15 0-46,-12 11 0 0,-5 7 0 63</inkml:trace>
  <inkml:trace contextRef="#ctx0" brushRef="#br0" timeOffset="133388.47">11613 8669 1023 0,'0'0'0'0,"7"38"0"47,6 26 0-47,0 3 0 15,2-5 0 16,-1-13 0-15,-1-16 0-16,1-18 0 0,3-19 0 0,2-15 0 0,4-20 0 31,-1-10 0-15,-1 3 0-16,-3 13 0 31,-6 17 0-15,-2 23 0-16,-4 24 0 0,2 15 0 0,1 6 0 0,4-4 0 47,0-9 0-47,3-13 0 0,3-11 0 0,3-10 0 0,0-11 0 15,-1-16 0 32,0-21 0-47,-2-14 0 16,-7-5 0-16,-4 2 0 0</inkml:trace>
  <inkml:trace contextRef="#ctx0" brushRef="#br0" timeOffset="133752.57">12384 8686 1023 0,'0'0'0'0,"0"0"0"46,0 0 0-46,0 0 0 0,0 0 0 47,-30-4 0-31,-16 8 0-16,0 7 0 0,10 3 0 0,20 1 0 0,23 3 0 0,19 2 0 0,17 4 0 47,13 7 0-47,5 7 0 0,0 3 0 0,-10 2 0 47,-13 1 0-47,-19 0 0 15,-20 1 0 17,-27-5 0-32,-28-12 0 0,-29-16 0 15,-23-16 0-15,-3-8 0 0</inkml:trace>
  <inkml:trace contextRef="#ctx0" brushRef="#br0" timeOffset="134323.47">9556 9496 1023 0,'0'0'0'0,"0"0"0"47,-4 65 0-47,-4 43 0 15,-7 15 0 17,3 3 0-17,1-12 0-15,0-21 0 0,5-28 0 0,5-23 0 0,1-42 0 0,9-7 0 47,11-39 0-47,8-30 0 16,10-14 0-16,6 5 0 47,-1 21 0-47,-5 24 0 0,-4 34 0 0,0 41 0 0,-6 31 0 0,-1 16 0 15,-1 1 0-15,-5-11 0 31,-5-18 0-31,1-17 0 0,-5-26 0 47</inkml:trace>
  <inkml:trace contextRef="#ctx0" brushRef="#br0" timeOffset="134491.22">10183 9962 1023 0,'0'0'0'0,"0"41"0"0,0 18 0 47,0-6 0-32,2-17 0-15,3-31 0 0</inkml:trace>
  <inkml:trace contextRef="#ctx0" brushRef="#br0" timeOffset="134632.99">10157 9599 1023 0,'0'0'0'0,"0"0"0"0,0 0 0 31</inkml:trace>
  <inkml:trace contextRef="#ctx0" brushRef="#br0" timeOffset="134958.2">10555 9781 1023 0,'0'0'0'0,"0"0"0"0,-23 7 0 47,-10 6 0-47,0 2 0 0,7 0 0 0,7-3 0 47,13 6 0-47,22 6 0 0,14 3 0 0,18 5 0 63,7 4 0-63,3 5 0 0,-5 3 0 0,-15-1 0 0,-16 1 0 0,-16-3 0 0,-24-2 0 31,-18-11 0-16,-13-14 0-15,-6-16 0 47,0-18 0-47,15-15 0 0</inkml:trace>
  <inkml:trace contextRef="#ctx0" brushRef="#br0" timeOffset="135277.87">11655 9763 1023 0,'0'0'0'0,"0"0"0"0,-8 53 0 47,-8 48 0-47,-11 42 0 0,-14 31 0 47,-6 19 0-47,-2-8 0 0,2-28 0 0,2-39 0 47,1-44 0-47,-5-49 0 0,-2-48 0 0,-1-50 0 15,8-42 0-15,15-25 0 0,19-2 0 0</inkml:trace>
  <inkml:trace contextRef="#ctx0" brushRef="#br0" timeOffset="135417.13">11435 10049 1023 0,'0'0'0'0,"40"5"0"31,22 1 0-31,7-6 0 15,4-11 0-15</inkml:trace>
  <inkml:trace contextRef="#ctx0" brushRef="#br0" timeOffset="135783.51">12063 9919 1023 0,'0'0'0'0,"0"0"0"63,-32 9 0-63,-22 14 0 0,-10 13 0 0,3 12 0 0,10 6 0 0,16-3 0 47,17-5 0-47,26-9 0 0,19-14 0 15,15-15 0-15,9-13 0 0,5-13 0 32,0-13 0-32,-9-7 0 0,-8-6 0 62,-11 0 0-62,-9 5 0 0,-11 8 0 0,-7 12 0 0,-10 15 0 0,-3 17 0 47,-4 17 0-47,3 14 0 0,8 6 0 0,8-3 0 0,6-4 0 0,8-15 0 47,2-20 0-47</inkml:trace>
  <inkml:trace contextRef="#ctx0" brushRef="#br0" timeOffset="135966.6">12358 10099 1023 0,'0'0'0'0,"-4"36"0"46,-2 11 0-46,1-10 0 0,5-37 0 63,0-5 0-63</inkml:trace>
  <inkml:trace contextRef="#ctx0" brushRef="#br0" timeOffset="136079.23">12333 9530 1023 0,'0'0'0'0,"0"0"0"0</inkml:trace>
  <inkml:trace contextRef="#ctx0" brushRef="#br0" timeOffset="136432.34">12613 9522 1023 0,'0'0'0'0</inkml:trace>
  <inkml:trace contextRef="#ctx0" brushRef="#br0" timeOffset="136515.65">12617 9565 1023 0,'1'86'0'0,"-9"27"0"0,-7 11 0 0,2-5 0 0,8-19 0 0,13-21 0 0,9-26 0 0,8-23 0 0,8-23 0 0,4-27 0 0</inkml:trace>
  <inkml:trace contextRef="#ctx0" brushRef="#br0" timeOffset="136613.94">12613 9910 1023 0,'0'0'0'0</inkml:trace>
  <inkml:trace contextRef="#ctx0" brushRef="#br0" timeOffset="136838.04">12613 9910 1023 0,'41'-6'0'0,"18"-15"0"15,7-13 0-15</inkml:trace>
  <inkml:trace contextRef="#ctx0" brushRef="#br0" timeOffset="136870.65">12985 9669 1023 0,'3'38'0'0,"-8"34"0"0,0 17 0 16,-1-1 0-16,4-10 0 0,1-20 0 0,0-19 0 0,1-16 0 0,0-23 0 0,2-3 0 0,10-23 0 0,9-14 0 0,8 5 0 0,2 12 0 0,6 27 0 0,4 30 0 0,-7 23 0 0,-7 14 0 0,-6 0 0 0,-3-10 0 0,-2-20 0 0</inkml:trace>
  <inkml:trace contextRef="#ctx0" brushRef="#br0" timeOffset="138029.62">10690 10911 1023 0,'0'0'0'16,"0"0"0"31,-4 40 0-47,-3 37 0 0,-3 18 0 62,1 5 0-62,0 1 0 0,0-3 0 0,0-9 0 0,3-12 0 0,0-14 0 47,1-16 0-47,2-15 0 0,-2-12 0 0,-1-10 0 16,0-10 0-16,-4-10 0 31,-6-12 0-31,-1-6 0 0,-3 0 0 0,3-1 0 0,6 3 0 0,2 3 0 15,5 0 0 48,3 6 0-63,-2 1 0 16,3 5 0 30,0 11 0-46,0 0 0 0,4-6 0 0,4 7 0 0,4 10 0 16,5 7 0-16,1 10 0 0,5 4 0 31,0 1 0-15,2 1 0-16,-2-8 0 0,-1-6 0 0,3-7 0 0,3-9 0 47,2-17 0-47,6-15 0 15,-1-15 0-15,-7-4 0 0,-15 1 0 0</inkml:trace>
  <inkml:trace contextRef="#ctx0" brushRef="#br0" timeOffset="138527.71">9488 11883 1023 0,'0'0'0'0,"-1"36"0"47,1 30 0-47,3 27 0 0,0 15 0 0,-3 8 0 31,-2-1 0-15,-1-7 0-16,-6-11 0 0,-2-15 0 46,2-20 0-46,-1-21 0 0,-3-25 0 0</inkml:trace>
  <inkml:trace contextRef="#ctx0" brushRef="#br0" timeOffset="138832.73">9810 11866 1023 0,'0'0'0'0,"3"44"0"47,-2 45 0-47,1 33 0 0,0 18 0 0,-2 0 0 0,0-12 0 0,-1-25 0 46,-2-23 0-46,-9-30 0 0,-6-28 0 47</inkml:trace>
  <inkml:trace contextRef="#ctx0" brushRef="#br0" timeOffset="139016.6">9607 12385 1023 0,'0'0'0'0,"0"0"0"47,39 2 0-47,24-2 0 0,5-4 0 47</inkml:trace>
  <inkml:trace contextRef="#ctx0" brushRef="#br0" timeOffset="139296.53">10106 12565 1023 0,'0'0'0'0,"0"0"0"62,31 0 0-62,14-6 0 0,-1-10 0 47,-6-9 0-31,-10-8 0-16,-15-7 0 0,-17-8 0 0,-14 1 0 0,-10 9 0 0,-11 14 0 0,-4 27 0 0,-1 26 0 47,8 27 0-47,9 23 0 0,17 12 0 62,16-7 0-62,23-14 0 0,15-24 0 0,14-24 0 0</inkml:trace>
  <inkml:trace contextRef="#ctx0" brushRef="#br0" timeOffset="139519.87">10953 12497 1023 0,'-3'43'0'0,"-3"28"0"47,3-1 0-47,1-19 0 0,3-26 0 47,-2-33 0-47</inkml:trace>
  <inkml:trace contextRef="#ctx0" brushRef="#br0" timeOffset="139644.25">10792 12004 1023 0,'0'0'0'0,"0"0"0"63,0 0 0-63,26 21 0 0</inkml:trace>
  <inkml:trace contextRef="#ctx0" brushRef="#br0" timeOffset="140031.6">11360 12168 1023 0,'0'0'0'0,"-26"10"0"47,-11 6 0-47,-1 3 0 0,3 3 0 0,11 3 0 63,10 1 0-63,17 4 0 0,16 0 0 0,15 1 0 0,13 5 0 0,-1 2 0 46,-5 1 0-46,-10-3 0 0,-12-1 0 0,-13 1 0 16,-17-2 0-16,-17-7 0 47,-9-14 0-47,1-19 0 0,2-18 0 0,15-14 0 47</inkml:trace>
  <inkml:trace contextRef="#ctx0" brushRef="#br0" timeOffset="140432.87">12443 12264 1023 0,'0'0'0'0,"0"0"0"63,-29-6 0-63,-24 8 0 0,-7 17 0 0,0 31 0 0,9 28 0 0,20 13 0 31,18-10 0-15,23-20 0-16,13-25 0 0,18-24 0 46,6-22 0-46,3-19 0 0,-3-16 0 47,-5-13 0-47,-10-13 0 0,-6-4 0 16,-8 7 0-16,-3 21 0 0,-5 28 0 0,1 32 0 31,2 33 0-31,4 24 0 0,4 3 0 47,6-11 0-47,1-20 0 0</inkml:trace>
  <inkml:trace contextRef="#ctx0" brushRef="#br0" timeOffset="148671.25">10479 13574 1023 0,'0'0'0'0,"0"0"0"0,-27 2 0 0,-18 6 0 0,-6 13 0 0,-1 15 0 0,2 23 0 0,4 19 0 0,14 17 0 0,13 0 0 0,13-10 0 16,15-22 0-16,14-28 0 0,12-22 0 0,8-26 0 0,4-22 0 0,1-19 0 0,0-17 0 0,-2-13 0 0,-4-12 0 0,-7-12 0 0,-8-9 0 0,-6-3 0 0,-9 5 0 0,-7 10 0 0,-6 19 0 16,-2 23 0-16,1 23 0 62,2 40 0-62,-3 9 0 16,-3 57 0-16,2 52 0 0,4 38 0 0,4 11 0 0,7-12 0 0,4-28 0 0,4-34 0 31,2-33 0-31,1-29 0 0</inkml:trace>
  <inkml:trace contextRef="#ctx0" brushRef="#br0" timeOffset="149067.96">10860 13886 1023 0,'0'0'0'0,"31"1"0"47,13-7 0-47,3-11 0 0,-7-7 0 47,-9-4 0-47,-13-7 0 0,-9-4 0 0,-13-5 0 0,-12-2 0 0,-10 3 0 47,-8 12 0-31,-4 21 0-16,1 22 0 0,7 27 0 0,13 23 0 0,14 9 0 47,11 3 0-47,9-12 0 0,9-14 0 31,7-16 0-31,1-17 0 15,3-19 0-15,0-19 0 0,-7-17 0 0,-11 5 0 0</inkml:trace>
  <inkml:trace contextRef="#ctx0" brushRef="#br0" timeOffset="149341.04">11351 13643 1023 0,'0'0'0'0,"16"41"0"47,9 25 0-47,2 3 0 0,-2-6 0 47,-2-13 0-47,0-18 0 15,-1-14 0-15,1-14 0 0,3-16 0 0,2-15 0 31,-3-18 0-31,1-12 0 0,-4-10 0 0,-6 1 0 47,-6 6 0-31,-4 10 0-16</inkml:trace>
  <inkml:trace contextRef="#ctx0" brushRef="#br0" timeOffset="149769.25">12079 13453 1023 0,'0'0'0'0,"0"0"0"47,0 0 0-47,-21 37 0 0,-14 31 0 47,-6 26 0-47,8 10 0 15,14-7 0-15,15-20 0 0,21-25 0 0,14-19 0 32,8-26 0-32,10-15 0 0,0-19 0 62,-3-14 0-62,-8-14 0 0,-16-14 0 0,-8-13 0 0,-15-7 0 0,-12 6 0 0,-13 16 0 47,-9 28 0-47,-7 28 0 0,0 29 0 47,2 20 0-47,9-4 0 0</inkml:trace>
  <inkml:trace contextRef="#ctx0" brushRef="#br0" timeOffset="150245.97">12342 13462 1023 0,'0'0'0'0,"-3"57"0"47,3 29 0-47,2 2 0 0,3-16 0 0,5-18 0 32,7-21 0-32,1-20 0 0,7-22 0 46,3-20 0-46,4-19 0 0,2-15 0 16,-2-12 0-16,-3-4 0 0,-1 3 0 31,-8 16 0-31,-5 20 0 0,-5 27 0 47,-2 38 0-47,-8 44 0 0,-1 32 0 0,0 21 0 16,7-8 0-16,6-25 0 31,4-32 0-31,1-39 0 0,5-34 0 63,-1-31 0-48</inkml:trace>
  <inkml:trace contextRef="#ctx0" brushRef="#br0" timeOffset="150522.31">12960 12755 1023 0,'0'0'0'0,"-4"57"0"47,-4 43 0-47,-7 32 0 0,2 18 0 0,6-1 0 47,10-15 0-47,11-26 0 0,10-28 0 0,10-28 0 31,8-27 0-15,5-29 0-16,-3-26 0 0</inkml:trace>
  <inkml:trace contextRef="#ctx0" brushRef="#br0" timeOffset="150710.81">12892 13376 1023 0,'0'0'0'0,"47"-12"0"63,35-13 0-63,16-7 0 0,1-5 0 0,-1-1 0 0,-3 0 0 0</inkml:trace>
  <inkml:trace contextRef="#ctx0" brushRef="#br0" timeOffset="151591.72">10732 14393 1023 0,'0'70'0'0,"-1"60"0"47,1 38 0-47,4 10 0 0,0-14 0 0,-5-33 0 62,-3-39 0-62,0-35 0 0,3-33 0 0,-4-29 0 0,-2-28 0 0,3-28 0 63,2-26 0-63,-1-21 0 0,3-12 0 0,4-4 0 15,6 10 0-15,7 18 0 0,1 26 0 47,4 32 0-47,1 34 0 0,-3 43 0 0,3 40 0 0,-2 26 0 0,4 5 0 47,1-15 0-47,-3-26 0 0,2-32 0 0,1-31 0 0,5-32 0 0,1-27 0 47,-1-25 0-47,3-16 0 0,0-12 0 47,1-2 0-47,0 9 0 0,-3 23 0 0,-1 30 0 47,-5 40 0-32,-12 47 0-15,-13 56 0 0,-3 46 0 0,4 27 0 0,0-2 0 0,4-29 0 47,0-44 0-47,4-39 0 0,4-37 0 0,-5-26 0 0,-2-9 0 16</inkml:trace>
  <inkml:trace contextRef="#ctx0" brushRef="#br0" timeOffset="152004">11562 15083 1023 0,'-1'75'0'0,"1"42"0"47,7 2 0-47,3-23 0 0,-1-36 0 0,3-35 0 47,2-35 0-47,4-30 0 16,0-23 0-16,6-15 0 0,1-8 0 0,3-4 0 31,-1 4 0-31,-8 19 0 0,-4 26 0 47,-5 34 0-47,-1 41 0 0,0 40 0 0,-4 27 0 0,4 8 0 0,2-21 0 47,3-35 0-47,3-37 0 0</inkml:trace>
  <inkml:trace contextRef="#ctx0" brushRef="#br0" timeOffset="152305.14">12249 14851 1023 0,'0'0'0'0,"-10"21"0"47,-8 7 0-47,-10 2 0 0,-5-2 0 62,1-2 0-62,6-6 0 0,11-6 0 0,13-4 0 0,14 0 0 0,17 2 0 32,11 5 0-17,8 9 0-15,1 7 0 0,-5 9 0 0,-8 6 0 16,-13 8 0 0,-14 5 0-1,-15-5 0-15,-18-11 0 47,-12-18 0-47,-13-27 0 0,-3-31 0 16,6-24 0-16</inkml:trace>
  <inkml:trace contextRef="#ctx0" brushRef="#br0" timeOffset="152543.47">12536 14333 1023 0,'6'47'0'0,"-2"50"0"47,-7 40 0-47,-3 21 0 0,-1 0 0 46,-1-21 0-30,1-36 0-16,3-43 0 0</inkml:trace>
  <inkml:trace contextRef="#ctx0" brushRef="#br0" timeOffset="152724.53">12807 14927 1023 0,'0'63'0'0,"-3"40"0"31,-2 6 0-31,-3-20 0 0,-1-36 0 47,-1-35 0-47,0-18 0 0</inkml:trace>
  <inkml:trace contextRef="#ctx0" brushRef="#br0" timeOffset="152877.9">12807 14462 1023 0,'0'0'0'0,"-9"28"0"47,-2 11 0-47</inkml:trace>
  <inkml:trace contextRef="#ctx0" brushRef="#br0" timeOffset="153339.57">13045 14997 1023 0,'8'54'0'0,"-1"20"0"46,-2-11 0-46,-2-24 0 0,-3-33 0 47,-1-37 0-47,0-27 0 0,3-24 0 0,10-14 0 0,9-1 0 0,14 21 0 63,6 35 0-63,2 37 0 0,-1 38 0 0,-11 28 0 0,-7 24 0 0,-9 1 0 31,-4-15 0-15,-4-26 0-16,-2-24 0 31,-1-29 0-15,3-26 0-16,7-21 0 0,11-12 0 0,11-1 0 0,9 9 0 46,7 19 0-46,2 31 0 0,4 37 0 47,-8 35 0-47,-20 27 0 0,-14 5 0 0,-8-22 0 16</inkml:trace>
  <inkml:trace contextRef="#ctx0" brushRef="#br0" timeOffset="-142967.02">23137 8401 1023 0,'0'0'0'0,"0"0"0"0,-3-18 0 47,-2-10 0-47,-6-1 0 0,-2 4 0 0,-2 3 0 46,-3 2 0-46,0 2 0 0,-8 2 0 47,-4 4 0-47,-7 4 0 0,-3 6 0 0,-1 5 0 0,-4 4 0 0,-2 4 0 47,-4 7 0-47,2 7 0 0,-2 2 0 47,-1 4 0-47,1 5 0 0,0 2 0 0,2 4 0 0,-1 5 0 0,-3 0 0 47,5 3 0-47,3 3 0 0,3 3 0 47,4 1 0-47,1 3 0 0,2-1 0 0,2 1 0 0,0 2 0 0,2 1 0 94,8 3 0-94,-3 7 0 0,-3 0 0 62,6 3 0-62,-1 5 0 0,1 1 0 0,0 1 0 0,-3 0 0 0,-2-5 0 0,-1-1 0 0,0-1 0 0,3-1 0 0,2 0 0 0,0 1 0 0,-2 3 0 63,-3-1 0-63,4-2 0 0,-1-1 0 0,0 2 0 0,-4 2 0 0,0-1 0 46,2 1 0-46,-3 3 0 0,-1 3 0 16,-2 1 0-16,0 3 0 0,-7 0 0 47,-5 0 0-47,1-2 0 0,-3-4 0 62,-2-6 0-62,-1-6 0 0,-3-4 0 0,0-7 0 0,0-2 0 0,-3-1 0 0,-2 0 0 0,-3-3 0 0,-3-1 0 47,0-2 0-47,-3-3 0 0,-2-4 0 47,-2-5 0-47,-4-7 0 0,-2-1 0 0,-2-1 0 0,-2-1 0 0,-3-1 0 47,-1-3 0-47,-4-3 0 0,0-2 0 47,-1-1 0-47,-2-5 0 0,-4-3 0 0,-2-3 0 0,0-2 0 0,-5 0 0 47,3-3 0-47,2-1 0 0,-4-2 0 0,-2 0 0 47,-1-1 0-47,-3 0 0 0,-4-2 0 0,-1 0 0 0,-1-2 0 0,0-1 0 47,-3 1 0-47,-1 1 0 0,-1 2 0 0,-3-1 0 46,1 4 0-46,-1-1 0 0,-1 4 0 63,0 3 0-63,0 2 0 0,2 5 0 0,1 4 0 0,-1 4 0 0,0 3 0 47,0 6 0-47,4 5 0 0,5 1 0 0,7 8 0 0,5 2 0 0,6 7 0 47,7 8 0-47,4 12 0 0,3 10 0 0,7 10 0 0,4 7 0 0,6 7 0 47,6 6 0-47,6 7 0 0,4 8 0 46,8 10 0-46,3 8 0 0,5 8 0 0,-3 1 0 0,-2-4 0 0,1-3 0 47,1-10 0-47,0-3 0 0,-6-9 0 0,-7-11 0 0,-4-11 0 0,-4-11 0 63,-6-6 0-63,-7-7 0 0,-3-6 0 47,-8-2 0-47,-2-4 0 0,-3 3 0 0,2 0 0 0,-1 0 0 0,-3-2 0 47,-2-1 0-47,-4-3 0 0,-1-2 0 46,-5-1 0-46,-5-4 0 0,-2-5 0 0,-6-5 0 0,2-1 0 0,-5-4 0 63,-2-7 0-63,-1 0 0 0,-3-5 0 0,1-1 0 16,-3-9 0-16,0-3 0 31,-2-6 0-31,-2-3 0 0,-2-4 0 0,-2-4 0 0,1 1 0 0,1 0 0 0,0-3 0 47,4 2 0-47,-1-2 0 0,-2 4 0 62,-3-1 0-62,-1-1 0 0,4-1 0 0,0-1 0 0,0-1 0 0,0-1 0 0,3-1 0 63,0-5 0-63,1-1 0 0,2 1 0 0,1-3 0 0,0-2 0 15,-1-2 0 17,1-3 0-32,-3-4 0 0,-1-3 0 0,-1-5 0 0,-1-3 0 0,1-1 0 46,3-2 0-46,2 1 0 0,0 3 0 0,1-3 0 47,-2 0 0-47,-1-1 0 0,0 0 0 0,0-3 0 47,3 0 0-47,0-2 0 0,1-2 0 16,0-2 0 31,-3-4 0-47,0-2 0 0,4-5 0 0,2-4 0 0,0-3 0 15,0-7 0 17,6-1 0-32,3-4 0 0,3-8 0 0,3-5 0 0,6-4 0 0,8 1 0 46,2 0 0-30,5 3 0-16,8 3 0 0,4 4 0 0,4 4 0 0,3 6 0 31,1 3 0-31,6 9 0 0,2 3 0 47,7 9 0-47,4 8 0 16,2 6 0-16,6 8 0 0,5 4 0 0,2 6 0 47,4 5 0-47,5 3 0 0,3 4 0 0,2 1 0 15,2 6 0-15,3 0 0 32,1 4 0-32,1 7 0 0,5 7 0 46,5 12 0-46,1 9 0 0,3 10 0 0,3 6 0 0,0 5 0 0,0-4 0 0,1-2 0 0,-1-5 0 47,-2-1 0-47,-1-8 0 0,-2-10 0 16,-3-11 0 31,-1-8 0-47,-3-15 0 0,0 0 0 0,8-1 0 62,2-17 0-62,-3-17 0 0,-3-13 0 0,-2-11 0 0,-2-6 0 0,0-1 0 32,0 3 0-17,0 6 0-15,0 9 0 0,-1 12 0 0,-1 10 0 0,1 7 0 47,-1 5 0-47,1 4 0 0,1 10 0 0,0 0 0 47,0 0 0-47,0 0 0 0,0 0 0 0,0 0 0 0,5-5 0 0,5 2 0 47,7 3 0-47,6 1 0 15,9 0 0-15,9-1 0 0,8-1 0 0,6-6 0 32,10-4 0-32,1 1 0 15,-3 2 0 17,-7 4 0-32,-7 3 0 0,-9 0 0 0,-19-14 0 15,-15-2 0-15</inkml:trace>
  <inkml:trace contextRef="#ctx0" brushRef="#br0" timeOffset="-142004.65">2513 10651 1023 0,'-28'-16'0'0,"-18"-7"0"31,-8 4 0-31,-5 12 0 15,-4 15 0 17,-3 22 0-32,-3 22 0 0,3 17 0 15,9 11 0-15,12 0 0 0,19 0 0 32,16-8 0-32,22-7 0 15,20-11 0 16,16-5 0-31,19-6 0 16,5-3 0-16,4 0 0 0,1 5 0 0,-7 5 0 31,-12 7 0-31,-10 3 0 0,-16 12 0 63,-22 8 0-63,-28 4 0 0,-21-1 0 0,-20-7 0 15,-15-10 0-15,-4-16 0 32,1-18 0-32,3-20 0 0,6-25 0 0,11-31 0 0,16-29 0 15</inkml:trace>
  <inkml:trace contextRef="#ctx0" brushRef="#br0" timeOffset="-141449.33">2851 10600 1023 0,'0'0'0'0,"0"0"0"32,-5 49 0-32,-3 43 0 0,0 31 0 62,-2 16 0-62,-1 5 0 0,0-4 0 0,1-12 0 0,0-20 0 0,3-22 0 31,2-26 0-15,3-23 0-16,-4-20 0 31,-4-23 0-31,4-31 0 16,5-27 0-16,8-19 0 0,14-8 0 0,11 4 0 47,6 12 0-47,7 20 0 0,0 16 0 15,4 21 0-15,-3 22 0 0,-2 28 0 47,-8 22 0-47,-6 19 0 0,-2 6 0 0,-2 0 0 0,-4-1 0 0,2-7 0 47,-2-12 0-47,-4-14 0 0,-6-22 0 16</inkml:trace>
  <inkml:trace contextRef="#ctx0" brushRef="#br0" timeOffset="-140907.75">3722 11264 1023 0,'0'0'0'0,"0"0"0"47,-8-17 0-47,-14-2 0 0,-15 13 0 31,-11 24 0-16,-8 32 0-15,5 27 0 0,6 22 0 32,18 6 0-17,23-3 0-15,19-17 0 0,17-24 0 0,9-27 0 0,3-25 0 0,4-19 0 0,2-17 0 47,-5-10 0-47,-6-10 0 0,-6-11 0 0,-10-9 0 47,-11-10 0-47,-12-3 0 16,-7 6 0-16,2 12 0 47,0 11 0-47,3 14 0 0,1 13 0 0,1 24 0 0,4 5 0 15,4 34 0-15,3 30 0 31,7 17 0-31,2 4 0 0,6-11 0 47,-1-14 0-47,-3-20 0 0</inkml:trace>
  <inkml:trace contextRef="#ctx0" brushRef="#br0" timeOffset="-140685.78">4181 11375 1023 0,'0'0'0'0,"0"0"0"47,1 51 0-47,9 20 0 0,1-1 0 63,2-16 0-63</inkml:trace>
  <inkml:trace contextRef="#ctx0" brushRef="#br0" timeOffset="-140503.12">4162 10677 1023 0,'0'0'0'0,"0"0"0"63</inkml:trace>
  <inkml:trace contextRef="#ctx0" brushRef="#br0" timeOffset="-139930.31">4602 10410 1023 0,'0'0'0'0,"-6"64"0"0,0 54 0 47,10 36 0-47,0 18 0 0,-4 2 0 0,1-15 0 47,-1-27 0-32,0-30 0-15,-1-33 0 0,1-28 0 32,0-21 0-17,-3-21 0-15,-3-32 0 0,0-31 0 47,5-25 0-47,11-9 0 0,13 7 0 0,8 14 0 0,10 20 0 0,7 14 0 0,1 17 0 63,-1 14 0-63,-8 8 0 0,-13 12 0 0,-19 13 0 46,-14 16 0-46,-16 11 0 16,-14 10 0-16,-7-1 0 0,2-5 0 0,5-5 0 0,9-2 0 0,11 1 0 47,12-2 0-47,13-1 0 0,18-5 0 0,10-5 0 47,12-9 0-47,3-16 0 0,0-15 0 0,-8-21 0 47</inkml:trace>
  <inkml:trace contextRef="#ctx0" brushRef="#br0" timeOffset="-139502.55">5324 10289 1023 0,'0'0'0'0,"0"0"0"0,-2 58 0 47,-1 51 0-47,-6 37 0 0,2 16 0 0,-3 1 0 47,-2-20 0-32,5-27 0-15,1-33 0 32,3-31 0-17,2-25 0-15,5-25 0 0,4-29 0 47,7-25 0-31,4-19 0-16,10-4 0 0,9 13 0 0,4 28 0 0,4 30 0 0,2 34 0 0,-4 30 0 31,0 22 0-31,-6 8 0 0,-5-2 0 16,-7-9 0 31,-6-16 0-47,-8-22 0 0,-12-41 0 0,2 2 0 0</inkml:trace>
  <inkml:trace contextRef="#ctx0" brushRef="#br0" timeOffset="-138863.42">1326 12841 1023 0,'0'0'0'0,"0"0"0"31,0 0 0-31,32-4 0 0,19-3 0 47,15 2 0-47,5 4 0 0,3 3 0 0,-17 4 0 0</inkml:trace>
  <inkml:trace contextRef="#ctx0" brushRef="#br0" timeOffset="-138623.02">1539 13160 1023 0,'0'0'0'0,"0"0"0"32,0 0 0-32,44-10 0 0,33-8 0 47,11-3 0-32</inkml:trace>
  <inkml:trace contextRef="#ctx0" brushRef="#br0" timeOffset="-138076.9">2842 12565 1023 0,'0'0'0'0,"0"0"0"47,-26-1 0-47,-15 3 0 0,-14 9 0 0,-8 15 0 46,0 28 0-46,1 27 0 0,15 22 0 0,20 9 0 47,20-8 0-47,15-25 0 16,15-29 0-16,10-25 0 0,6-27 0 0,3-28 0 0,3-21 0 0,-1-20 0 47,-7-13 0-47,-7-11 0 0,-8-5 0 0,-10 10 0 47,-9 19 0-47,-6 26 0 0,-6 28 0 0,0 36 0 47,5 44 0-47,4 42 0 0,7 22 0 15,14-3 0-15,12-19 0 0,8-28 0 0,1-30 0 0,-5-33 0 31</inkml:trace>
  <inkml:trace contextRef="#ctx0" brushRef="#br0" timeOffset="-126302.89">3952 12471 1023 0,'-4'35'0'0,"-2"41"0"63,3 33 0-63,6 25 0 0,9 13 0 0,5 1 0 0,1-13 0 0,-3-21 0 47,-7-32 0-47,-5-26 0 0,-5-26 0 62,-3-30 0-62,-9-34 0 0,-7-37 0 0,1-35 0 0,1-28 0 0,9-14 0 47,17 3 0-47,11 10 0 0,13 20 0 0,11 25 0 0,3 29 0 0,-6 28 0 63,-2 26 0-63,-11 24 0 0,-9 17 0 15,-15 11 0-15,-14 2 0 0,-11-2 0 16,-4-7 0-16,-6-10 0 0,-2-15 0 47,2-17 0-47,7-13 0 0</inkml:trace>
  <inkml:trace contextRef="#ctx0" brushRef="#br0" timeOffset="-126004.63">4316 12591 1023 0,'0'0'0'0,"0"36"0"47,0 12 0-47,0-3 0 0,0-12 0 62,-1-12 0-62,1-21 0 0,-6-3 0 0,-1-23 0 0,-2-21 0 0,9-14 0 47,5-3 0-47,9 3 0 0,7 9 0 0,10 14 0 16,3 16 0-16,3 18 0 31,-4 12 0-31</inkml:trace>
  <inkml:trace contextRef="#ctx0" brushRef="#br0" timeOffset="-125847.04">4662 12479 1023 0,'0'0'0'0,"2"35"0"47,4 16 0-47,0 2 0 0,1-7 0 47,1-14 0-47,0-17 0 0,-5-26 0 0</inkml:trace>
  <inkml:trace contextRef="#ctx0" brushRef="#br0" timeOffset="-125732.06">4705 12143 1023 0,'0'0'0'0,"0"0"0"31,0 0 0-31</inkml:trace>
  <inkml:trace contextRef="#ctx0" brushRef="#br0" timeOffset="-125404.34">5019 12428 1023 0,'0'0'0'0,"0"0"0"62,0 0 0-62,30-7 0 0,7-10 0 0,-7-7 0 47,-11-5 0-47,-15 1 0 16,-18 1 0-16,-11 10 0 0,-11 14 0 0,-2 21 0 0,-1 25 0 31,6 25 0-31,11 14 0 0,17-4 0 15,12-14 0 32,17-21 0-47,14-22 0 0,7-25 0 0,4-21 0 16</inkml:trace>
  <inkml:trace contextRef="#ctx0" brushRef="#br0" timeOffset="-125045.68">5467 12289 1023 0,'0'0'0'0,"0"0"0"0,-18 16 0 47,-14 7 0-31,-3 0 0-16,1 3 0 0,5 0 0 31,5-2 0-15,10 0 0-16,12 3 0 31,11 3 0-31,13 5 0 0,10 5 0 16,7 2 0-16,-2 1 0 0,-5-2 0 31,-12-3 0-31,-12-2 0 16,-13-5 0 15,-17-8 0-31,-13-19 0 0,-11-22 0 0,4-29 0 0,8-24 0 15,11 7 0 17</inkml:trace>
  <inkml:trace contextRef="#ctx0" brushRef="#br0" timeOffset="-124808.18">5746 11850 1023 0,'0'0'0'0,"-10"57"0"47,-7 41 0-47,-3 30 0 0,8 14 0 47,3-2 0-47,9-19 0 0,10-30 0 0,11-34 0 0,7-37 0 0,7-29 0 47,-3-27 0-31</inkml:trace>
  <inkml:trace contextRef="#ctx0" brushRef="#br0" timeOffset="-124658.22">5688 12307 1023 0,'0'0'0'0,"0"0"0"0,34-1 0 46,22-18 0-46,12-23 0 0,0-20 0 0,-14 8 0 47</inkml:trace>
  <inkml:trace contextRef="#ctx0" brushRef="#br0" timeOffset="-124418.25">6499 11625 1023 0,'-26'78'0'0,"-23"80"0"47,-12 51 0-47,9 7 0 0,12-20 0 0,7-39 0 47,10-42 0-47,5-34 0 0</inkml:trace>
  <inkml:trace contextRef="#ctx0" brushRef="#br0" timeOffset="-123716.14">1903 14048 1023 0,'-3'79'0'0,"3"62"0"46,9 24 0-46,10-15 0 0,-5-35 0 47,-7-36 0-47,-7-38 0 0,-8-34 0 0,-7-32 0 16,-5-28 0-16,4-22 0 47,6-17 0-47,13-7 0 0,14 6 0 0,7 16 0 0,5 23 0 0,10 27 0 47,0 34 0-47,4 35 0 0,2 30 0 0,-7 19 0 31,-4 8 0-15,-5-6 0-16,-6-14 0 31,-9-26 0-16,-4-31 0-15</inkml:trace>
  <inkml:trace contextRef="#ctx0" brushRef="#br0" timeOffset="-123302.2">2503 14256 1023 0,'0'0'0'0,"0"0"0"47,0 0 0-31,-13 20 0-16,-9 19 0 31,-6 17 0-15,7 20 0-16,10 16 0 0,15-1 0 0,8-16 0 0,3-27 0 31,10-32 0-31,4-33 0 0,3-30 0 47,1-17 0-47,-4-11 0 0,-5-6 0 15,-7 0 0-15,-8 3 0 0,-9 11 0 47,-6 15 0-47,-4 22 0 0,-3 22 0 0,-4 19 0 0,0 5 0 0</inkml:trace>
  <inkml:trace contextRef="#ctx0" brushRef="#br0" timeOffset="-123124.08">2833 13626 1023 0,'0'0'0'0,"4"72"0"47,3 57 0-47,5 35 0 0,6 5 0 32,3-17 0-32,-3-33 0 0,-7-37 0 15,-4-31 0-15</inkml:trace>
  <inkml:trace contextRef="#ctx0" brushRef="#br0" timeOffset="-122641.85">3087 14316 1023 0,'6'55'0'0,"10"28"0"31,3-4 0-31,2-17 0 0,2-27 0 0,0-28 0 47,-3-30 0-47,-1-22 0 0,3-15 0 47,0-4 0-47,1 3 0 0,-3 9 0 0,1 13 0 0,-4 18 0 0,0 26 0 46,1 34 0-46,0 39 0 0,5 32 0 47,-3 34 0-47,-1 26 0 0,-6 10 0 0,-11 5 0 0,-12-12 0 0,-19-18 0 47,-16-29 0-47,-14-38 0 0,-6-43 0 47,3-49 0-31,5-51 0-16,12-51 0 0,20-45 0 0,26-35 0 0,21-12 0 0,16 8 0 31,-2 44 0-15</inkml:trace>
  <inkml:trace contextRef="#ctx0" brushRef="#br0" timeOffset="-121922.22">2257 15669 1023 0,'0'0'0'0,"0"0"0"0,0 0 0 47,8 14 0-47,2 8 0 0,1 6 0 62,-2 4 0-62,-1 8 0 0,0 1 0 0,3-4 0 0,1-8 0 0,3-12 0 47,5-15 0-47,1-16 0 0,0-12 0 63,-3-15 0-63,2-17 0 0,0-9 0 0,5-7 0 0,1 10 0 0,3 17 0 31,3 27 0-15,-3 34 0-16,1 34 0 0,-8 21 0 0,0 9 0 0,-9-7 0 46,-2-11 0-46,-1-16 0 0,-3-21 0 0,4-28 0 0,4-24 0 0,3-22 0 0,3-16 0 47,1-6 0-47,2 8 0 0,3 19 0 0,-4 23 0 47,-3 30 0-47,-1 28 0 16,0 27 0-16,-3 10 0 47,4-7 0-47,-3-10 0 0,-3-17 0 0,-7-13 0 0</inkml:trace>
  <inkml:trace contextRef="#ctx0" brushRef="#br0" timeOffset="-121423.68">3536 15557 1023 0,'0'0'0'0,"0"0"0"31,0 0 0-31,-21 22 0 0,-17 22 0 0,-7 26 0 47,2 26 0-31,14 10 0-16,15-5 0 31,15-24 0-31,11-33 0 0,11-33 0 16,7-31 0-16,7-28 0 0,4-21 0 0,0-13 0 47,-9-4 0-47,-11-2 0 0,-8 3 0 0,-7 14 0 0,-5 29 0 0,0 38 0 47,-1 41 0-47,7 44 0 0,5 30 0 46,6 8 0-46,5-13 0 0,1-30 0 0,-6-35 0 0,-2-32 0 0</inkml:trace>
  <inkml:trace contextRef="#ctx0" brushRef="#br0" timeOffset="-121083.04">3900 15618 1023 0,'9'50'0'0,"1"32"0"47,-6 2 0-47,-2-18 0 0,-3-27 0 47,-2-30 0-47,0-32 0 16,1-22 0-16,6-19 0 0,7-14 0 0,7-6 0 31,9 0 0-31,8 13 0 0,9 20 0 16,0 35 0-16,-2 39 0 0,-1 43 0 31,-3 33 0-31,-5 14 0 0,-4-5 0 47,-11-21 0-47</inkml:trace>
  <inkml:trace contextRef="#ctx0" brushRef="#br0" timeOffset="-80250.95">24594 12626 1023 0,'0'0'0'0,"0"0"0"47,-5-22 0-47,1-9 0 0</inkml:trace>
  <inkml:trace contextRef="#ctx0" brushRef="#br0" timeOffset="-78404.14">24581 12539 1023 0,'-3'-33'0'0,"0"0"0"0,1 4 0 16,1 0 0-16,-2 1 0 0,0-2 0 0,0 1 0 0,-3-4 0 0,0 2 0 0,-3-3 0 0,-1-2 0 0,-4 0 0 0,-1 0 0 0,-4 0 0 0,0-1 0 0,-2 0 0 0,-3 1 0 0,0-3 0 0,-1 4 0 0,-5 1 0 0,-2-1 0 0,0 1 0 0,-3 2 0 0,0 0 0 0,0 1 0 31,1 2 0-31,-1 2 0 0,-4 1 0 0,1 4 0 0,0 2 0 0,-1 1 0 47,-1 2 0-47,3 1 0 0,0 2 0 47,-2 5 0-47,-4 0 0 0,2 2 0 15,0 1 0-15,-1 2 0 0,0 1 0 32,2 3 0-32,1 4 0 0,1 5 0 15,1-1 0-15,0 3 0 0,-3 2 0 0,1 2 0 47,2 0 0-31,2 2 0-16,0 2 0 31,1 3 0-31,0-1 0 0,2 2 0 0,1 0 0 0,-1 2 0 0,0 3 0 47,0 1 0-47,2 2 0 0,0-1 0 62,4 2 0-62,3 0 0 0,-2 1 0 16,2 1 0-16,3-1 0 0,1 2 0 0,-2 2 0 47,6 1 0-47,0 2 0 0,1 1 0 0,2 0 0 0,4 4 0 0,1-1 0 62,1 0 0-62,0 1 0 0,1-1 0 0,3 2 0 0,-1 1 0 0,3 2 0 47,2-1 0-47,4 3 0 0,-1-1 0 31,0 0 0-31,1 0 0 16,0 0 0-16,0 1 0 0,3 3 0 0,-1-1 0 31,1-1 0-31,-1 2 0 0,1 1 0 63,0-1 0-63,0-1 0 0,1-2 0 0,-2 0 0 0,1 1 0 0,3-2 0 0,1 3 0 47,2 0 0-47,0-1 0 0,1-4 0 0,-1-1 0 47,3-1 0-32,0-4 0-15,1-1 0 0,3-5 0 0,1 2 0 0,2 0 0 47,0-3 0-47,4-3 0 0,0-3 0 0,0 0 0 0,2-4 0 0,3 0 0 47,3-2 0-47,0-3 0 0,1 0 0 47,3-7 0-47,1 0 0 0,2-3 0 0,1-4 0 0,2-2 0 0,-1-3 0 0,2 1 0 47,-2-6 0-47,1-1 0 0,-1-2 0 62,1-4 0-62,-3-2 0 0,4-3 0 0,-1-3 0 0,-1-1 0 16,1-3 0-16,0-3 0 31,-1-3 0-31,0-1 0 0,-2-2 0 16,-4-1 0 31,1-2 0-47,-1-3 0 0,-2-2 0 0,-5-1 0 0,0 0 0 0,0-2 0 62,-2 1 0-62,-5-1 0 0,1-3 0 0,-3 1 0 16,-2-1 0-16,-4 0 0 31,0-1 0-15,-5-2 0-16,-3-2 0 0,-3-1 0 0,-5 1 0 0,-1-1 0 46,0-2 0-46,-2 0 0 0,-2-1 0 0,-1 0 0 16,-2 1 0-16,-2 2 0 31,-1 0 0-31,-4 1 0 0,-1-3 0 63,-1 0 0-63,-1 1 0 0,-2-2 0 0,-1 0 0 0,-3 0 0 0,-2 0 0 47,0 3 0-47,-2-1 0 0,1 0 0 0,-1 3 0 0,-2 1 0 0,-4-1 0 47,-3 2 0-47,-3 2 0 0,-4 0 0 46,3 4 0-46,-3 0 0 0,2 0 0 0,-3 4 0 16,-1 2 0-16,-2 3 0 47,2 2 0-47,-3 3 0 0,2 2 0 0,-1 3 0 47,4 4 0-47,4 2 0 0,0 3 0 0,4 1 0 0,3 3 0 0,2 4 0 47,2 3 0-32,0 3 0-15,7-1 0 0,6-18 0 0,3 0 0 0</inkml:trace>
  <inkml:trace contextRef="#ctx0" brushRef="#br0" timeOffset="-41633.82">21909 12815 1023 0,'0'0'0'0,"0"0"0"0,0 0 0 47,0 0 0-47,-13-19 0 0,-14-13 0 0,-10-6 0 46,-11-2 0-46,-10-1 0 0,-7-1 0 47,-8 3 0-47,-8 3 0 0,-11 3 0 0,-11 9 0 0,-8 7 0 0,-7 4 0 47,-5 6 0-47,-1 8 0 0,-4 7 0 47,1 3 0-47,2 7 0 0,2 3 0 0,5 5 0 0,4 3 0 16,1 6 0 31,8 4 0-47,5 3 0 0,6 1 0 0,1 2 0 46,4-2 0-46,7-1 0 0,0 1 0 0,2-4 0 0,1 2 0 0,1-2 0 47,-2-1 0-47,0-2 0 0,1-2 0 0,-1-3 0 47,3-4 0-47,-1-1 0 0,2-1 0 0,-2-1 0 0,-2-1 0 0,0-3 0 0,3-5 0 0,0-1 0 47,-3-2 0-47,1-4 0 0,3-3 0 47,1 1 0-47,-2 1 0 0,1-2 0 47,-1 0 0-47,1-1 0 0,0 1 0 0,3-2 0 0,0 0 0 0,0 0 0 62,3 1 0-62,-3-3 0 0,2 5 0 0,4 2 0 0,0 7 0 0,4 3 0 47,1 4 0-47,1 3 0 0,6 5 0 0,3 2 0 0,1 3 0 0,2 3 0 47,5 5 0-47,2 7 0 0,1 6 0 47,5 6 0-31,1 5 0-16,2 7 0 0,-1 5 0 0,-2 7 0 0,2 5 0 31,1 6 0-16,0 4 0-15,-2 3 0 0,-1 0 0 0,0 4 0 0,3 1 0 32,3 2 0-32,3 2 0 15,0 0 0-15,4 1 0 47,0 3 0-47,2 3 0 0,-3 0 0 0,3 5 0 0,-4 3 0 0,1 2 0 63,-3 4 0-63,-2 1 0 0,1 1 0 0,-3-3 0 47,0-6 0-47,0 0 0 0,-5-1 0 0,-6 1 0 0,-2-2 0 0,-4-5 0 62,0-5 0-62,-4-8 0 0,-1-9 0 0,-2-8 0 0,-5-5 0 0,-5-3 0 47,-4-7 0-47,-5-6 0 0,-4-6 0 16,-4-13 0-16,-7-10 0 0,-4-8 0 0,-5-5 0 46,-7-7 0-46,-7-5 0 0,-9 1 0 32,-5-8 0-32,-4-5 0 0,-6-4 0 15,-4-3 0-15,-1-4 0 0,-4-3 0 0,-3-3 0 32,-2-6 0-17,0-3 0-15,-1-2 0 47,5-1 0-31,4-3 0-16,3-1 0 0,6 1 0 0,10 3 0 0,7 0 0 47,8 0 0-47,8 2 0 0,9 0 0 0,9 3 0 0,12 2 0 0,8 2 0 46,10 2 0-46,8 3 0 0,9 0 0 0,10 2 0 47,7 4 0-47,4 0 0 0,4 2 0 0,10 4 0 16,0 0 0-16,0 0 0 0,0 0 0 0,0 0 0 47,0 0 0-47,-4-7 0 0,10 0 0 0,5-6 0 47,7-4 0-47,5-5 0 0,9-7 0 0,10-4 0 31,10-4 0-31,8-2 0 16,4 0 0 15,0 3 0-31,-7 3 0 15,-8 9 0-15,-13 6 0 0,-13 8 0 0,-12 3 0 0,-13 6 0 32,-13 5 0-32,-14 6 0 0,-13 5 0 47,-6 4 0-47,-10 7 0 0,-7 5 0 0,-2 3 0 0,-3 0 0 0,6 2 0 46,7-4 0-46,8-3 0 0,13-4 0 63,6-4 0-63,7 1 0 0,10-1 0 0,5-1 0 0,5 1 0 0,5-1 0 0,8 1 0 47,11 1 0-47,9 1 0 0,11 0 0 15,9 3 0-15,10-3 0 0,5-5 0 0,6-5 0 32,-5-12 0-32,-6-17 0 0,-23-15 0 47,-17 1 0-47</inkml:trace>
  <inkml:trace contextRef="#ctx0" brushRef="#br0" timeOffset="-40624.92">4713 16773 1023 0,'0'0'0'16,"0"0"0"15,0 0 0-31,0 53 0 0,-4 38 0 0,-1 24 0 47,3 11 0-47,-4 7 0 0,-1-2 0 0,-3-3 0 47,-6-11 0-47,-6-11 0 0,-8-21 0 0,-12-28 0 0,-12-35 0 0,-7-41 0 46,-2-39 0-46,6-32 0 0,16-21 0 47,16-10 0-47,13-1 0 0,15 0 0 0,12 7 0 0,6 9 0 0,8 14 0 63,9 19 0-63,0 19 0 0,-4 15 0 0,-5 13 0 0,-3 1 0 0,-1-3 0 47,3-6 0-47,7-2 0 0,2-6 0 0,8-2 0 0,2-2 0 15,-1 2 0-15,-11 11 0 32</inkml:trace>
  <inkml:trace contextRef="#ctx0" brushRef="#br0" timeOffset="-40118">5069 16842 1023 0,'0'0'0'0,"0"0"0"62,-12 32 0-62,-15 21 0 0,-16 14 0 0,-9 19 0 0,-4 21 0 16,7 22 0 15,13 10 0-31,15-6 0 0,19-23 0 0,12-31 0 47,13-29 0-47,9-34 0 0,5-26 0 0,6-25 0 47,-3-19 0-47,-3-17 0 0,-3-12 0 0,-11-5 0 47,-9-6 0-47,-7 1 0 0,-5 5 0 0,-3 12 0 0,-2 19 0 0,-1 24 0 47,2 28 0-47,-2 39 0 0,6 43 0 47,7 32 0-47,5 7 0 0,6-10 0 0,3-30 0 0,5-35 0 15,-2-38 0-15,-4-33 0 32,-7-6 0-17</inkml:trace>
  <inkml:trace contextRef="#ctx0" brushRef="#br0" timeOffset="-39655.75">5373 17015 1023 0,'10'53'0'0,"1"44"0"63,-2 21 0-63,-5-2 0 0,-2-21 0 0,-3-29 0 47,-3-26 0-47,4-40 0 0,-7-1 0 0,-1-37 0 0,2-29 0 0,5-17 0 47,4-9 0-47,7 7 0 0,7 22 0 47,2 27 0-47,6 33 0 0,2 36 0 15,-4 30 0 32,-8 12 0-47,-4-4 0 0,-3-18 0 0,-4-28 0 0,2-34 0 0,2-33 0 0,8-28 0 16,8-17 0 15,8-3 0-31,-1 16 0 0,1 25 0 62,-1 36 0-62,-6 37 0 0,-4 37 0 0,-4 31 0 0,-4 13 0 0,-7-10 0 0,-4-20 0 47,-2-26 0-31,-6-29 0-16,-1-15 0 0</inkml:trace>
  <inkml:trace contextRef="#ctx0" brushRef="#br0" timeOffset="-39323.96">6027 17497 1023 0,'0'0'0'0,"30"-14"0"47,17-14 0-47,1-11 0 0,-10-6 0 47,-10-3 0-47,-14-3 0 0,-12-4 0 0,-12 2 0 0,-16 11 0 15,-14 17 0 16,-11 26 0-31,-1 32 0 0,3 35 0 47,11 30 0-47,15 7 0 0,16-11 0 16,17-24 0-16,19-29 0 0,19-32 0 0,7-28 0 31,5-17 0-31,-1-19 0 0</inkml:trace>
  <inkml:trace contextRef="#ctx0" brushRef="#br0" timeOffset="-38992.9">6576 16980 1023 0,'0'0'0'0,"0"0"0"62,0 0 0-62,0 0 0 0,0 0 0 0,-23 28 0 0,-14 16 0 0,-3 5 0 47,8-2 0-31,13-9 0-16,10-7 0 0,15-9 0 0,12-3 0 0,12-1 0 0,10 3 0 31,6 8 0-31,-3 8 0 16,-4 7 0-16,-11 11 0 0,-9 6 0 0,-13 6 0 31,-18 1 0-15,-16-2 0-16,-18-5 0 47,-12-16 0-47,-3-24 0 15,4-31 0-15,11-32 0 0</inkml:trace>
  <inkml:trace contextRef="#ctx0" brushRef="#br0" timeOffset="-38699.67">7304 16730 1023 0,'4'38'0'0,"1"37"0"47,-7 29 0-47,-2 18 0 0,-5 4 0 62,-2-8 0-62,1-21 0 0,6-30 0 0,1-36 0 0,1-42 0 0,-7-38 0 0,-10-31 0 47,-1 5 0-47</inkml:trace>
  <inkml:trace contextRef="#ctx0" brushRef="#br0" timeOffset="-38485.58">7101 16532 1023 0,'0'0'0'0,"28"9"0"62,23 1 0-62,17-3 0 0,14-6 0 47,6-3 0-47,0-2 0 0,-6 2 0 0,-5 1 0 0,-17 1 0 0</inkml:trace>
  <inkml:trace contextRef="#ctx0" brushRef="#br0" timeOffset="-38308.9">7008 17497 1023 0,'11'19'0'0,"21"10"0"47,19-4 0-47,19-11 0 0,15-12 0 16,8-15 0 15,4-9 0-15,0-10 0-16,-3-9 0 0</inkml:trace>
  <inkml:trace contextRef="#ctx0" brushRef="#br0" timeOffset="-37970.86">8353 16722 1023 0,'0'0'0'0,"3"41"0"0,-8 45 0 31,-5 38 0-15,-2 33 0-16,5 13 0 0,4-5 0 47,7-33 0-47,5-38 0 0,6-46 0 0,8-42 0 47,-2-38 0-47,-7-23 0 0</inkml:trace>
  <inkml:trace contextRef="#ctx0" brushRef="#br0" timeOffset="-37800.92">8218 17231 1023 0,'10'21'0'0,"9"7"0"47,9-3 0-47,9-13 0 0,3-15 0 0,-1-13 0 47</inkml:trace>
  <inkml:trace contextRef="#ctx0" brushRef="#br0" timeOffset="-37567.24">8650 17308 1023 0,'8'43'0'0,"2"26"0"62,-4 2 0-62,-4-14 0 0,-3-17 0 47,-2-18 0-47,-2-21 0 0,1-24 0 0,3-22 0 0,9-18 0 0,5-7 0 31,9 1 0-15,9 3 0-16,0 9 0 0</inkml:trace>
  <inkml:trace contextRef="#ctx0" brushRef="#br0" timeOffset="-37053.54">9005 17385 1023 0,'0'0'0'0,"0"0"0"47,0 0 0-47,15 12 0 0,2 0 0 0,1-7 0 63,1-8 0-63,0-10 0 0,1-11 0 0,2-5 0 0,2-3 0 0,0 1 0 47,-2 3 0-47,-2 5 0 0,-1 13 0 47,-5 15 0-47,-3 21 0 0,-6 27 0 0,-5 29 0 0,-3 28 0 15,-1 14 0 16,-2 6 0-31,-4-6 0 0,-2-16 0 0,-5-23 0 0,0-25 0 0,-1-29 0 0,2-31 0 47,2-32 0-47,8-30 0 0,12-26 0 47,12-19 0-31,14-13 0-16,10 0 0 0,6 5 0 47</inkml:trace>
  <inkml:trace contextRef="#ctx0" brushRef="#br0" timeOffset="-36908.16">9607 17324 1023 0,'4'49'0'0,"-1"30"0"46,0 7 0-30,-1-7 0-16,-2-22 0 0,-3-25 0 31,2-30 0-31,0-25 0 0</inkml:trace>
  <inkml:trace contextRef="#ctx0" brushRef="#br0" timeOffset="-36704.64">9683 16945 1023 0,'0'0'0'0,"0"22"0"47,2 5 0-47,0-5 0 0,-2-6 0 47</inkml:trace>
  <inkml:trace contextRef="#ctx0" brushRef="#br0" timeOffset="-36398.2">9928 17351 1023 0,'9'34'0'0,"1"9"0"47,-3-8 0-47,-2-14 0 0,-5-21 0 62,1-3 0-62,-2-22 0 0,4-19 0 0,4-9 0 0,5 0 0 0,11 9 0 63,6 18 0-63,7 23 0 0,1 25 0 0,-7 28 0 0,-8 16 0 0,-5 5 0 46,-4-11 0-46,-4-19 0 0,-2-25 0 0</inkml:trace>
  <inkml:trace contextRef="#ctx0" brushRef="#br0" timeOffset="-35945.99">10445 17179 1023 0,'0'0'0'0,"0"0"0"0,0 0 0 0,0 0 0 0,0 0 0 47,-24 33 0-47,-10 29 0 0,-1 14 0 16,8-1 0-16,12-14 0 0,16-24 0 0,16-21 0 31,17-22 0-31,8-21 0 0,6-18 0 63,3-13 0-63,-3-5 0 0,-8-2 0 0,-9 9 0 47,-14 14 0-47,-12 21 0 0,-15 34 0 0,-8 43 0 0,-9 42 0 0,-3 42 0 15,1 36 0 16,4 24 0-31,2 5 0 0,-1-11 0 0,-3-33 0 0,-7-42 0 0,-3-42 0 0,2-42 0 47,8-39 0-47,8-46 0 0,13-45 0 47,16-41 0-47,19-30 0 0,20-13 0 31,21 1 0-15,5 16 0-16,-1 46 0 0</inkml:trace>
  <inkml:trace contextRef="#ctx0" brushRef="#br0" timeOffset="-35607.39">11342 16696 1023 0,'0'0'0'0,"-6"48"0"31,-9 39 0-31,-10 31 0 0,3 19 0 47,3 1 0-47,9-11 0 0,8-26 0 0,7-36 0 47,9-34 0-47,5-35 0 0,3-28 0 0,-2-24 0 0</inkml:trace>
  <inkml:trace contextRef="#ctx0" brushRef="#br0" timeOffset="-35408.86">11267 17100 1023 0,'9'23'0'0,"12"11"0"47,10-5 0-47,8-16 0 0,6-14 0 0,2-14 0 62,0-8 0-62</inkml:trace>
  <inkml:trace contextRef="#ctx0" brushRef="#br0" timeOffset="-35050.78">11808 17049 1023 0,'0'0'0'0,"-17"20"0"47,-13 10 0-32,-8 11 0-15,-1 9 0 0,8 11 0 0,15-1 0 0,19-6 0 32,22-13 0-17,15-21 0-15,16-18 0 31,4-19 0-31,-1-13 0 0,-7-5 0 16,-12-5 0 15,-15-1 0-31,-14-3 0 0,-14-3 0 0,-12 2 0 0,-8 9 0 16,-4 9 0 15,-2 12 0-31,4 6 0 0</inkml:trace>
  <inkml:trace contextRef="#ctx0" brushRef="#br0" timeOffset="-32931.36">12824 17058 1023 0,'0'0'0'0,"9"28"0"47,-4 26 0-47,-4 15 0 0,-4 8 0 62,-1-3 0-62,-5-11 0 0,0-16 0 0,2-19 0 0,2-24 0 0,1-25 0 47,-3-19 0-47,3-18 0 16,2-15 0-16</inkml:trace>
  <inkml:trace contextRef="#ctx0" brushRef="#br0" timeOffset="-32798.15">12875 16773 1023 0,'0'0'0'0,"0"0"0"47,0 0 0-47,0 0 0 0,0 0 0 0,0 0 0 47,0 0 0-47</inkml:trace>
  <inkml:trace contextRef="#ctx0" brushRef="#br0" timeOffset="-32438.09">13095 17187 1023 0,'0'0'0'0,"4"19"0"47,3 10 0-47,-1-3 0 0,-2-9 0 47,-4-17 0-47,4 1 0 0,-3-14 0 0,3-10 0 0,4-5 0 0,7-1 0 31,4 5 0-15,1 8 0-16,3 13 0 0,1 16 0 47,-1 17 0-47,-4 13 0 0,-2 9 0 31,-1 3 0-15,-1-4 0-16,-3-8 0 0,0-17 0 0,0-15 0 0,-3-20 0 31</inkml:trace>
  <inkml:trace contextRef="#ctx0" brushRef="#br0" timeOffset="-32101.35">13679 17058 1023 0,'0'0'0'0,"0"0"0"0,0 0 0 32,0 0 0-32,0 0 0 0,0 0 0 47,-18 28 0-47,-16 23 0 0,-3 17 0 46,3 11 0-46,9 4 0 0,12-10 0 0,11-17 0 0,14-22 0 0,12-25 0 47,8-19 0-47,8-18 0 0,-1-14 0 16,-4-6 0 31</inkml:trace>
  <inkml:trace contextRef="#ctx0" brushRef="#br0" timeOffset="-31859.34">13865 17248 1023 0,'5'40'0'0,"1"25"0"31,-3 7 0-15,0-8 0-16,-2-14 0 0,-1-16 0 0,0-13 0 0,0-21 0 31,2 3 0-31,3-19 0 0,2-17 0 47,6-19 0-47,5-13 0 0,4-5 0 15,6 0 0-15,0 8 0 0,3 10 0 47,-1 13 0-47,-4 11 0 0</inkml:trace>
  <inkml:trace contextRef="#ctx0" brushRef="#br0" timeOffset="-31549.81">14077 17411 1023 0,'0'0'0'0,"23"16"0"47,15-1 0-47,5-13 0 0,1-15 0 47,-4-13 0-47,-4-6 0 0,-7-10 0 0,-8-1 0 0,-7 3 0 0,-7 1 0 47,-10 9 0-47,-10 11 0 0,-10 17 0 47,-6 23 0-32,2 23 0-15,3 19 0 0,8 11 0 0,12-3 0 0,8-12 0 0,10-17 0 32,7-16 0-32,6-20 0 0</inkml:trace>
  <inkml:trace contextRef="#ctx0" brushRef="#br0" timeOffset="-31104.25">14729 17144 1023 0,'0'0'0'0,"0"0"0"47,0 0 0-47,0 0 0 0,-29 21 0 46,-16 23 0-46,-6 21 0 0,12 17 0 0,13 7 0 0,13-11 0 0,18-18 0 47,14-25 0-47,17-26 0 0,10-26 0 47,5-20 0-47,-1-10 0 0,-3-7 0 0,-9-7 0 0,-7-2 0 0,-9-2 0 16,-10 5 0 15,-9 14 0-31,-7 17 0 0,-7 29 0 47,-2 33 0-47,0 28 0 0,2 14 0 0,7 0 0 47,9-11 0-47</inkml:trace>
  <inkml:trace contextRef="#ctx0" brushRef="#br0" timeOffset="-30704.71">15204 17040 1023 0,'0'0'0'0,"0"0"0"46,-18 16 0-46,-10 6 0 0,-5 2 0 47,0-2 0-31,6-3 0-16,8-6 0 0,12 1 0 0,14 1 0 0,12-1 0 31,8 5 0-15,8 3 0-16,0 10 0 0,-6 6 0 0,-10 5 0 0,-13 1 0 0,-12-4 0 31,-12-8 0-31,-12-8 0 16,-7-15 0 15,-1-21 0-31,6-13 0 0</inkml:trace>
  <inkml:trace contextRef="#ctx0" brushRef="#br0" timeOffset="-30384.79">15432 17351 1023 0,'0'0'0'0,"32"12"0"47,19-2 0-32,5-6 0-15,0-11 0 47,-2-7 0-47,-4-6 0 0,-8-5 0 0,-12 0 0 0,-9-2 0 0,-13 3 0 47,-15 0 0-47,-17 1 0 0,-14 7 0 47,-9 13 0-47,-1 17 0 0,3 20 0 0,11 18 0 0,15 15 0 0,14 5 0 0,17-3 0 47,16-15 0-47,16-20 0 16,14-20 0-16,11-17 0 0</inkml:trace>
  <inkml:trace contextRef="#ctx0" brushRef="#br0" timeOffset="-30034.02">16642 16669 1023 0,'0'0'0'0,"0"0"0"47,2 48 0-47,5 46 0 0,-3 45 0 46,-1 31 0-46,9 21 0 0,7-11 0 47,9-32 0-47,3-44 0 0,4-52 0 0,-2-48 0 0</inkml:trace>
  <inkml:trace contextRef="#ctx0" brushRef="#br0" timeOffset="-29616.91">16668 17351 1023 0,'23'22'0'0,"17"0"0"32,15-7 0-32,2-18 0 0,-3-14 0 46,-6-9 0-46,-7-2 0 16,-13 1 0 15,-3 7 0-31,-4 12 0 16,-8 22 0-16,-4 21 0 0,-1 19 0 0,-5 6 0 47,-4-6 0-47,-1-13 0 0,1-13 0 0,0-14 0 0,-1-14 0 15,2-19 0-15,0-20 0 32,4-11 0-32,5-9 0 0,8 1 0 47,8 10 0-32,4 15 0-15,8 19 0 0,3 14 0 0</inkml:trace>
  <inkml:trace contextRef="#ctx0" brushRef="#br0" timeOffset="-29224.25">17625 17291 1023 0,'0'0'0'0,"0"0"0"0,0 0 0 62,0 0 0-62,-34 2 0 0,-17 7 0 47,-4 22 0-31,8 17 0-16,19 12 0 0,18 0 0 0,16-13 0 0,13-16 0 31,13-22 0-31,9-20 0 0,4-17 0 16,-2-10 0-16,-5-8 0 0,-8-6 0 31,-10 3 0-31,-10 1 0 0,-7 12 0 62,-4 17 0-62,-3 27 0 0,0 29 0 0,4 25 0 0,6 11 0 0,8-8 0 47,5-19 0-47</inkml:trace>
  <inkml:trace contextRef="#ctx0" brushRef="#br0" timeOffset="-28782.92">18116 17265 1023 0,'0'0'0'0,"0"0"0"63,0 0 0-63,-27 8 0 0,-20 16 0 0,-7 24 0 0,6 24 0 0,12 16 0 0,21 1 0 47,14-16 0-47,15-24 0 0,13-27 0 47,9-24 0-47,9-25 0 0,4-24 0 0,1-21 0 0,-2-23 0 0,-7-23 0 0,-12-8 0 46,-6-9 0-30,-6 7 0-16,-3 17 0 47,-9 31 0-47,-3 31 0 0,-2 49 0 0,-3 13 0 0,-3 57 0 0,-3 44 0 0,3 20 0 0,2-5 0 47,3-25 0-47,3-31 0 0</inkml:trace>
  <inkml:trace contextRef="#ctx0" brushRef="#br0" timeOffset="-28497.04">18624 17497 1023 0,'0'0'0'0,"31"-8"0"47,13-15 0-47,-2-12 0 0,-13-9 0 0,-14-3 0 47,-15 2 0-47,-17 15 0 0,-16 14 0 46,-10 23 0-46,-4 25 0 0,5 18 0 0,13 10 0 0,17-3 0 0,17-10 0 0,18-16 0 32,18-16 0-32,15-14 0 0</inkml:trace>
  <inkml:trace contextRef="#ctx0" brushRef="#br0" timeOffset="-28041.26">19259 16954 1023 0,'0'0'0'0,"26"4"0"46,17 3 0-46,6 5 0 0,2 2 0 47,-6 8 0-47,-5 6 0 0,-10 7 0 0,-12 3 0 0,-18 3 0 0,-16 2 0 47,-15-3 0-47,-14-8 0 0,-8-4 0 47,0-6 0-47,2 3 0 0,9-2 0 0,12-1 0 0,17 2 0 0,13 3 0 47,12 7 0-47,2 7 0 0,-1 5 0 47,-3-5 0-32,-3-7 0-15,-2-14 0 0,-5-20 0 0,-3-1 0 0,-3-22 0 47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4709F4F-0606-4ED5-A6C5-0CF9CA91DB74}" type="datetimeFigureOut">
              <a:rPr lang="en-GB" smtClean="0"/>
              <a:t>23/04/2024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C724A0C-C57E-443D-8D1C-CF429CAC8263}" type="slidenum">
              <a:rPr lang="en-GB" smtClean="0"/>
              <a:t>‹#›</a:t>
            </a:fld>
            <a:endParaRPr lang="en-GB"/>
          </a:p>
        </p:txBody>
      </p:sp>
    </p:spTree>
    <p:extLst>
      <p:ext uri="{BB962C8B-B14F-4D97-AF65-F5344CB8AC3E}">
        <p14:creationId xmlns:p14="http://schemas.microsoft.com/office/powerpoint/2010/main" val="223655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E3D4F8-0134-4ECC-8B2A-2B4BC7960595}" type="slidenum">
              <a:rPr lang="en-GB" altLang="en-US" smtClean="0"/>
              <a:pPr>
                <a:spcBef>
                  <a:spcPct val="0"/>
                </a:spcBef>
              </a:pPr>
              <a:t>1</a:t>
            </a:fld>
            <a:endParaRPr lang="en-GB" altLang="en-US"/>
          </a:p>
        </p:txBody>
      </p:sp>
    </p:spTree>
    <p:extLst>
      <p:ext uri="{BB962C8B-B14F-4D97-AF65-F5344CB8AC3E}">
        <p14:creationId xmlns:p14="http://schemas.microsoft.com/office/powerpoint/2010/main" val="1474092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24A0C-C57E-443D-8D1C-CF429CAC8263}" type="slidenum">
              <a:rPr lang="en-GB" smtClean="0"/>
              <a:t>12</a:t>
            </a:fld>
            <a:endParaRPr lang="en-GB"/>
          </a:p>
        </p:txBody>
      </p:sp>
    </p:spTree>
    <p:extLst>
      <p:ext uri="{BB962C8B-B14F-4D97-AF65-F5344CB8AC3E}">
        <p14:creationId xmlns:p14="http://schemas.microsoft.com/office/powerpoint/2010/main" val="1336954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24A0C-C57E-443D-8D1C-CF429CAC8263}" type="slidenum">
              <a:rPr lang="en-GB" smtClean="0"/>
              <a:t>13</a:t>
            </a:fld>
            <a:endParaRPr lang="en-GB"/>
          </a:p>
        </p:txBody>
      </p:sp>
    </p:spTree>
    <p:extLst>
      <p:ext uri="{BB962C8B-B14F-4D97-AF65-F5344CB8AC3E}">
        <p14:creationId xmlns:p14="http://schemas.microsoft.com/office/powerpoint/2010/main" val="363101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24A0C-C57E-443D-8D1C-CF429CAC8263}" type="slidenum">
              <a:rPr lang="en-GB" smtClean="0"/>
              <a:t>2</a:t>
            </a:fld>
            <a:endParaRPr lang="en-GB"/>
          </a:p>
        </p:txBody>
      </p:sp>
    </p:spTree>
    <p:extLst>
      <p:ext uri="{BB962C8B-B14F-4D97-AF65-F5344CB8AC3E}">
        <p14:creationId xmlns:p14="http://schemas.microsoft.com/office/powerpoint/2010/main" val="2978188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24A0C-C57E-443D-8D1C-CF429CAC8263}" type="slidenum">
              <a:rPr lang="en-GB" smtClean="0"/>
              <a:t>5</a:t>
            </a:fld>
            <a:endParaRPr lang="en-GB"/>
          </a:p>
        </p:txBody>
      </p:sp>
    </p:spTree>
    <p:extLst>
      <p:ext uri="{BB962C8B-B14F-4D97-AF65-F5344CB8AC3E}">
        <p14:creationId xmlns:p14="http://schemas.microsoft.com/office/powerpoint/2010/main" val="1043325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24A0C-C57E-443D-8D1C-CF429CAC8263}" type="slidenum">
              <a:rPr lang="en-GB" smtClean="0"/>
              <a:t>6</a:t>
            </a:fld>
            <a:endParaRPr lang="en-GB"/>
          </a:p>
        </p:txBody>
      </p:sp>
    </p:spTree>
    <p:extLst>
      <p:ext uri="{BB962C8B-B14F-4D97-AF65-F5344CB8AC3E}">
        <p14:creationId xmlns:p14="http://schemas.microsoft.com/office/powerpoint/2010/main" val="21507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24A0C-C57E-443D-8D1C-CF429CAC8263}" type="slidenum">
              <a:rPr lang="en-GB" smtClean="0"/>
              <a:t>7</a:t>
            </a:fld>
            <a:endParaRPr lang="en-GB"/>
          </a:p>
        </p:txBody>
      </p:sp>
    </p:spTree>
    <p:extLst>
      <p:ext uri="{BB962C8B-B14F-4D97-AF65-F5344CB8AC3E}">
        <p14:creationId xmlns:p14="http://schemas.microsoft.com/office/powerpoint/2010/main" val="316280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24A0C-C57E-443D-8D1C-CF429CAC8263}" type="slidenum">
              <a:rPr lang="en-GB" smtClean="0"/>
              <a:t>8</a:t>
            </a:fld>
            <a:endParaRPr lang="en-GB"/>
          </a:p>
        </p:txBody>
      </p:sp>
    </p:spTree>
    <p:extLst>
      <p:ext uri="{BB962C8B-B14F-4D97-AF65-F5344CB8AC3E}">
        <p14:creationId xmlns:p14="http://schemas.microsoft.com/office/powerpoint/2010/main" val="560257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24A0C-C57E-443D-8D1C-CF429CAC8263}" type="slidenum">
              <a:rPr lang="en-GB" smtClean="0"/>
              <a:t>9</a:t>
            </a:fld>
            <a:endParaRPr lang="en-GB"/>
          </a:p>
        </p:txBody>
      </p:sp>
    </p:spTree>
    <p:extLst>
      <p:ext uri="{BB962C8B-B14F-4D97-AF65-F5344CB8AC3E}">
        <p14:creationId xmlns:p14="http://schemas.microsoft.com/office/powerpoint/2010/main" val="873005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24A0C-C57E-443D-8D1C-CF429CAC8263}" type="slidenum">
              <a:rPr lang="en-GB" smtClean="0"/>
              <a:t>10</a:t>
            </a:fld>
            <a:endParaRPr lang="en-GB"/>
          </a:p>
        </p:txBody>
      </p:sp>
    </p:spTree>
    <p:extLst>
      <p:ext uri="{BB962C8B-B14F-4D97-AF65-F5344CB8AC3E}">
        <p14:creationId xmlns:p14="http://schemas.microsoft.com/office/powerpoint/2010/main" val="2756617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724A0C-C57E-443D-8D1C-CF429CAC8263}" type="slidenum">
              <a:rPr lang="en-GB" smtClean="0"/>
              <a:t>11</a:t>
            </a:fld>
            <a:endParaRPr lang="en-GB"/>
          </a:p>
        </p:txBody>
      </p:sp>
    </p:spTree>
    <p:extLst>
      <p:ext uri="{BB962C8B-B14F-4D97-AF65-F5344CB8AC3E}">
        <p14:creationId xmlns:p14="http://schemas.microsoft.com/office/powerpoint/2010/main" val="2719770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B143FF3-63F8-4E5A-B01F-B30BBEDF7DCB}" type="datetimeFigureOut">
              <a:rPr lang="en-GB" smtClean="0"/>
              <a:t>23/04/2024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F56D-D0AB-42BA-A50D-C657518B4B06}" type="slidenum">
              <a:rPr lang="en-GB" smtClean="0"/>
              <a:t>‹#›</a:t>
            </a:fld>
            <a:endParaRPr lang="en-GB"/>
          </a:p>
        </p:txBody>
      </p:sp>
    </p:spTree>
    <p:extLst>
      <p:ext uri="{BB962C8B-B14F-4D97-AF65-F5344CB8AC3E}">
        <p14:creationId xmlns:p14="http://schemas.microsoft.com/office/powerpoint/2010/main" val="66615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143FF3-63F8-4E5A-B01F-B30BBEDF7DCB}" type="datetimeFigureOut">
              <a:rPr lang="en-GB" smtClean="0"/>
              <a:t>23/04/2024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F56D-D0AB-42BA-A50D-C657518B4B06}" type="slidenum">
              <a:rPr lang="en-GB" smtClean="0"/>
              <a:t>‹#›</a:t>
            </a:fld>
            <a:endParaRPr lang="en-GB"/>
          </a:p>
        </p:txBody>
      </p:sp>
    </p:spTree>
    <p:extLst>
      <p:ext uri="{BB962C8B-B14F-4D97-AF65-F5344CB8AC3E}">
        <p14:creationId xmlns:p14="http://schemas.microsoft.com/office/powerpoint/2010/main" val="145039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143FF3-63F8-4E5A-B01F-B30BBEDF7DCB}" type="datetimeFigureOut">
              <a:rPr lang="en-GB" smtClean="0"/>
              <a:t>23/04/2024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F56D-D0AB-42BA-A50D-C657518B4B06}" type="slidenum">
              <a:rPr lang="en-GB" smtClean="0"/>
              <a:t>‹#›</a:t>
            </a:fld>
            <a:endParaRPr lang="en-GB"/>
          </a:p>
        </p:txBody>
      </p:sp>
    </p:spTree>
    <p:extLst>
      <p:ext uri="{BB962C8B-B14F-4D97-AF65-F5344CB8AC3E}">
        <p14:creationId xmlns:p14="http://schemas.microsoft.com/office/powerpoint/2010/main" val="18993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B143FF3-63F8-4E5A-B01F-B30BBEDF7DCB}" type="datetimeFigureOut">
              <a:rPr lang="en-GB" smtClean="0"/>
              <a:t>23/04/2024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F56D-D0AB-42BA-A50D-C657518B4B06}" type="slidenum">
              <a:rPr lang="en-GB" smtClean="0"/>
              <a:t>‹#›</a:t>
            </a:fld>
            <a:endParaRPr lang="en-GB"/>
          </a:p>
        </p:txBody>
      </p:sp>
    </p:spTree>
    <p:extLst>
      <p:ext uri="{BB962C8B-B14F-4D97-AF65-F5344CB8AC3E}">
        <p14:creationId xmlns:p14="http://schemas.microsoft.com/office/powerpoint/2010/main" val="343160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143FF3-63F8-4E5A-B01F-B30BBEDF7DCB}" type="datetimeFigureOut">
              <a:rPr lang="en-GB" smtClean="0"/>
              <a:t>23/04/2024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ECF56D-D0AB-42BA-A50D-C657518B4B06}" type="slidenum">
              <a:rPr lang="en-GB" smtClean="0"/>
              <a:t>‹#›</a:t>
            </a:fld>
            <a:endParaRPr lang="en-GB"/>
          </a:p>
        </p:txBody>
      </p:sp>
    </p:spTree>
    <p:extLst>
      <p:ext uri="{BB962C8B-B14F-4D97-AF65-F5344CB8AC3E}">
        <p14:creationId xmlns:p14="http://schemas.microsoft.com/office/powerpoint/2010/main" val="261625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B143FF3-63F8-4E5A-B01F-B30BBEDF7DCB}" type="datetimeFigureOut">
              <a:rPr lang="en-GB" smtClean="0"/>
              <a:t>23/04/2024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F56D-D0AB-42BA-A50D-C657518B4B06}" type="slidenum">
              <a:rPr lang="en-GB" smtClean="0"/>
              <a:t>‹#›</a:t>
            </a:fld>
            <a:endParaRPr lang="en-GB"/>
          </a:p>
        </p:txBody>
      </p:sp>
    </p:spTree>
    <p:extLst>
      <p:ext uri="{BB962C8B-B14F-4D97-AF65-F5344CB8AC3E}">
        <p14:creationId xmlns:p14="http://schemas.microsoft.com/office/powerpoint/2010/main" val="45306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B143FF3-63F8-4E5A-B01F-B30BBEDF7DCB}" type="datetimeFigureOut">
              <a:rPr lang="en-GB" smtClean="0"/>
              <a:t>23/04/2024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ECF56D-D0AB-42BA-A50D-C657518B4B06}" type="slidenum">
              <a:rPr lang="en-GB" smtClean="0"/>
              <a:t>‹#›</a:t>
            </a:fld>
            <a:endParaRPr lang="en-GB"/>
          </a:p>
        </p:txBody>
      </p:sp>
    </p:spTree>
    <p:extLst>
      <p:ext uri="{BB962C8B-B14F-4D97-AF65-F5344CB8AC3E}">
        <p14:creationId xmlns:p14="http://schemas.microsoft.com/office/powerpoint/2010/main" val="319718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B143FF3-63F8-4E5A-B01F-B30BBEDF7DCB}" type="datetimeFigureOut">
              <a:rPr lang="en-GB" smtClean="0"/>
              <a:t>23/04/2024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ECF56D-D0AB-42BA-A50D-C657518B4B06}" type="slidenum">
              <a:rPr lang="en-GB" smtClean="0"/>
              <a:t>‹#›</a:t>
            </a:fld>
            <a:endParaRPr lang="en-GB"/>
          </a:p>
        </p:txBody>
      </p:sp>
    </p:spTree>
    <p:extLst>
      <p:ext uri="{BB962C8B-B14F-4D97-AF65-F5344CB8AC3E}">
        <p14:creationId xmlns:p14="http://schemas.microsoft.com/office/powerpoint/2010/main" val="1247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43FF3-63F8-4E5A-B01F-B30BBEDF7DCB}" type="datetimeFigureOut">
              <a:rPr lang="en-GB" smtClean="0"/>
              <a:t>23/04/2024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ECF56D-D0AB-42BA-A50D-C657518B4B06}" type="slidenum">
              <a:rPr lang="en-GB" smtClean="0"/>
              <a:t>‹#›</a:t>
            </a:fld>
            <a:endParaRPr lang="en-GB"/>
          </a:p>
        </p:txBody>
      </p:sp>
    </p:spTree>
    <p:extLst>
      <p:ext uri="{BB962C8B-B14F-4D97-AF65-F5344CB8AC3E}">
        <p14:creationId xmlns:p14="http://schemas.microsoft.com/office/powerpoint/2010/main" val="424813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143FF3-63F8-4E5A-B01F-B30BBEDF7DCB}" type="datetimeFigureOut">
              <a:rPr lang="en-GB" smtClean="0"/>
              <a:t>23/04/2024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F56D-D0AB-42BA-A50D-C657518B4B06}" type="slidenum">
              <a:rPr lang="en-GB" smtClean="0"/>
              <a:t>‹#›</a:t>
            </a:fld>
            <a:endParaRPr lang="en-GB"/>
          </a:p>
        </p:txBody>
      </p:sp>
    </p:spTree>
    <p:extLst>
      <p:ext uri="{BB962C8B-B14F-4D97-AF65-F5344CB8AC3E}">
        <p14:creationId xmlns:p14="http://schemas.microsoft.com/office/powerpoint/2010/main" val="280910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143FF3-63F8-4E5A-B01F-B30BBEDF7DCB}" type="datetimeFigureOut">
              <a:rPr lang="en-GB" smtClean="0"/>
              <a:t>23/04/2024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ECF56D-D0AB-42BA-A50D-C657518B4B06}" type="slidenum">
              <a:rPr lang="en-GB" smtClean="0"/>
              <a:t>‹#›</a:t>
            </a:fld>
            <a:endParaRPr lang="en-GB"/>
          </a:p>
        </p:txBody>
      </p:sp>
    </p:spTree>
    <p:extLst>
      <p:ext uri="{BB962C8B-B14F-4D97-AF65-F5344CB8AC3E}">
        <p14:creationId xmlns:p14="http://schemas.microsoft.com/office/powerpoint/2010/main" val="22761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43FF3-63F8-4E5A-B01F-B30BBEDF7DCB}" type="datetimeFigureOut">
              <a:rPr lang="en-GB" smtClean="0"/>
              <a:t>23/04/2024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CF56D-D0AB-42BA-A50D-C657518B4B06}" type="slidenum">
              <a:rPr lang="en-GB" smtClean="0"/>
              <a:t>‹#›</a:t>
            </a:fld>
            <a:endParaRPr lang="en-GB"/>
          </a:p>
        </p:txBody>
      </p:sp>
    </p:spTree>
    <p:extLst>
      <p:ext uri="{BB962C8B-B14F-4D97-AF65-F5344CB8AC3E}">
        <p14:creationId xmlns:p14="http://schemas.microsoft.com/office/powerpoint/2010/main" val="405361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customXml" Target="../ink/ink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7681913" cy="1769806"/>
          </a:xfrm>
          <a:solidFill>
            <a:srgbClr val="000060"/>
          </a:solidFill>
          <a:ln w="76200">
            <a:noFill/>
          </a:ln>
        </p:spPr>
        <p:style>
          <a:lnRef idx="2">
            <a:schemeClr val="dk1"/>
          </a:lnRef>
          <a:fillRef idx="1">
            <a:schemeClr val="lt1"/>
          </a:fillRef>
          <a:effectRef idx="0">
            <a:schemeClr val="dk1"/>
          </a:effectRef>
          <a:fontRef idx="minor">
            <a:schemeClr val="dk1"/>
          </a:fontRef>
        </p:style>
        <p:txBody>
          <a:bodyPr rtlCol="0">
            <a:normAutofit/>
          </a:bodyPr>
          <a:lstStyle/>
          <a:p>
            <a:pPr algn="ctr">
              <a:defRPr/>
            </a:pPr>
            <a:r>
              <a:rPr lang="en-GB" sz="4800" b="1" u="sng" dirty="0">
                <a:solidFill>
                  <a:schemeClr val="bg1"/>
                </a:solidFill>
              </a:rPr>
              <a:t>Objects of Empire:</a:t>
            </a:r>
            <a:br>
              <a:rPr lang="en-GB" sz="4800" b="1" u="sng" dirty="0">
                <a:solidFill>
                  <a:schemeClr val="bg1"/>
                </a:solidFill>
              </a:rPr>
            </a:br>
            <a:r>
              <a:rPr lang="en-GB" sz="4800" b="1" u="sng" dirty="0">
                <a:solidFill>
                  <a:schemeClr val="bg1"/>
                </a:solidFill>
              </a:rPr>
              <a:t>Jahangir Painting </a:t>
            </a:r>
          </a:p>
        </p:txBody>
      </p:sp>
      <p:sp>
        <p:nvSpPr>
          <p:cNvPr id="4" name="TextBox 3">
            <a:extLst>
              <a:ext uri="{FF2B5EF4-FFF2-40B4-BE49-F238E27FC236}">
                <a16:creationId xmlns:a16="http://schemas.microsoft.com/office/drawing/2014/main" id="{7A092D3E-9B9B-584E-998A-321D18B58B45}"/>
              </a:ext>
            </a:extLst>
          </p:cNvPr>
          <p:cNvSpPr txBox="1"/>
          <p:nvPr/>
        </p:nvSpPr>
        <p:spPr>
          <a:xfrm>
            <a:off x="1585912" y="2823833"/>
            <a:ext cx="4510087" cy="2062103"/>
          </a:xfrm>
          <a:prstGeom prst="rect">
            <a:avLst/>
          </a:prstGeom>
          <a:noFill/>
          <a:ln w="38100">
            <a:solidFill>
              <a:srgbClr val="000060"/>
            </a:solidFill>
          </a:ln>
        </p:spPr>
        <p:txBody>
          <a:bodyPr wrap="square" rtlCol="0">
            <a:spAutoFit/>
          </a:bodyPr>
          <a:lstStyle/>
          <a:p>
            <a:pPr algn="ctr"/>
            <a:r>
              <a:rPr lang="en-GB" sz="3200" b="1" dirty="0">
                <a:solidFill>
                  <a:schemeClr val="tx1"/>
                </a:solidFill>
                <a:latin typeface="Century Gothic" panose="020B0502020202020204" pitchFamily="34" charset="0"/>
              </a:rPr>
              <a:t>What can paintings reveal about the power of the East India Company?</a:t>
            </a:r>
            <a:endParaRPr lang="en-GB" sz="3000" b="1" dirty="0">
              <a:solidFill>
                <a:srgbClr val="000060"/>
              </a:solidFill>
              <a:latin typeface="+mn-lt"/>
            </a:endParaRPr>
          </a:p>
        </p:txBody>
      </p:sp>
      <p:pic>
        <p:nvPicPr>
          <p:cNvPr id="6" name="Picture 2" descr="Jahangir Preferring a Sufi Shaikh to Kings | World History Commons">
            <a:extLst>
              <a:ext uri="{FF2B5EF4-FFF2-40B4-BE49-F238E27FC236}">
                <a16:creationId xmlns:a16="http://schemas.microsoft.com/office/drawing/2014/main" id="{D93CD7BE-1715-D846-0104-A6A103D8D9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1913" y="-1"/>
            <a:ext cx="4510087"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9909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7521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800" b="1" dirty="0">
                <a:solidFill>
                  <a:schemeClr val="tx1"/>
                </a:solidFill>
                <a:latin typeface="Century Gothic" panose="020B0502020202020204" pitchFamily="34" charset="0"/>
              </a:rPr>
              <a:t>Paintings and the EIC</a:t>
            </a:r>
          </a:p>
        </p:txBody>
      </p:sp>
      <p:sp>
        <p:nvSpPr>
          <p:cNvPr id="5" name="Rectangle 4"/>
          <p:cNvSpPr/>
          <p:nvPr/>
        </p:nvSpPr>
        <p:spPr>
          <a:xfrm rot="5400000">
            <a:off x="8231777" y="2897778"/>
            <a:ext cx="6858000" cy="1062446"/>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DC72E5B-AAC5-8DCF-0540-F0E742ABC570}"/>
              </a:ext>
            </a:extLst>
          </p:cNvPr>
          <p:cNvSpPr txBox="1"/>
          <p:nvPr/>
        </p:nvSpPr>
        <p:spPr>
          <a:xfrm>
            <a:off x="1" y="875211"/>
            <a:ext cx="11129552" cy="4832092"/>
          </a:xfrm>
          <a:prstGeom prst="rect">
            <a:avLst/>
          </a:prstGeom>
          <a:noFill/>
        </p:spPr>
        <p:txBody>
          <a:bodyPr wrap="square" rtlCol="0">
            <a:spAutoFit/>
          </a:bodyPr>
          <a:lstStyle/>
          <a:p>
            <a:pPr marL="342900" indent="-342900">
              <a:buFont typeface="Arial" panose="020B0604020202020204" pitchFamily="34" charset="0"/>
              <a:buChar char="•"/>
            </a:pPr>
            <a:r>
              <a:rPr lang="en-GB" sz="2200" dirty="0">
                <a:latin typeface="Century Gothic" panose="020B0502020202020204" pitchFamily="34" charset="0"/>
              </a:rPr>
              <a:t>We are going to examine a sequence of different paintings which chart the changing power and influence of the EIC in India over the next century and a half in India.</a:t>
            </a:r>
          </a:p>
          <a:p>
            <a:pPr marL="342900" indent="-342900">
              <a:buFont typeface="Arial" panose="020B0604020202020204" pitchFamily="34" charset="0"/>
              <a:buChar char="•"/>
            </a:pPr>
            <a:endParaRPr lang="en-GB" sz="2200" dirty="0">
              <a:latin typeface="Century Gothic" panose="020B0502020202020204" pitchFamily="34" charset="0"/>
            </a:endParaRPr>
          </a:p>
          <a:p>
            <a:pPr marL="342900" indent="-342900">
              <a:buFont typeface="Arial" panose="020B0604020202020204" pitchFamily="34" charset="0"/>
              <a:buChar char="•"/>
            </a:pPr>
            <a:r>
              <a:rPr lang="en-GB" sz="2200" dirty="0">
                <a:latin typeface="Century Gothic" panose="020B0502020202020204" pitchFamily="34" charset="0"/>
              </a:rPr>
              <a:t>Study each painting carefully, and take brief bullet-point notes on the following:</a:t>
            </a:r>
          </a:p>
          <a:p>
            <a:pPr marL="800100" lvl="1" indent="-342900">
              <a:buFont typeface="Arial" panose="020B0604020202020204" pitchFamily="34" charset="0"/>
              <a:buChar char="•"/>
            </a:pPr>
            <a:r>
              <a:rPr lang="en-GB" sz="2200" dirty="0">
                <a:latin typeface="Century Gothic" panose="020B0502020202020204" pitchFamily="34" charset="0"/>
              </a:rPr>
              <a:t>What can you see?</a:t>
            </a:r>
          </a:p>
          <a:p>
            <a:pPr marL="800100" lvl="1" indent="-342900">
              <a:buFont typeface="Arial" panose="020B0604020202020204" pitchFamily="34" charset="0"/>
              <a:buChar char="•"/>
            </a:pPr>
            <a:r>
              <a:rPr lang="en-GB" sz="2200" dirty="0">
                <a:latin typeface="Century Gothic" panose="020B0502020202020204" pitchFamily="34" charset="0"/>
              </a:rPr>
              <a:t>Who might be in the painting?</a:t>
            </a:r>
          </a:p>
          <a:p>
            <a:pPr marL="800100" lvl="1" indent="-342900">
              <a:buFont typeface="Arial" panose="020B0604020202020204" pitchFamily="34" charset="0"/>
              <a:buChar char="•"/>
            </a:pPr>
            <a:r>
              <a:rPr lang="en-GB" sz="2200" dirty="0">
                <a:latin typeface="Century Gothic" panose="020B0502020202020204" pitchFamily="34" charset="0"/>
              </a:rPr>
              <a:t>What does it suggest about the power of the EIC?</a:t>
            </a:r>
          </a:p>
          <a:p>
            <a:pPr marL="800100" lvl="1" indent="-342900">
              <a:buFont typeface="Arial" panose="020B0604020202020204" pitchFamily="34" charset="0"/>
              <a:buChar char="•"/>
            </a:pPr>
            <a:r>
              <a:rPr lang="en-GB" sz="2200" dirty="0">
                <a:latin typeface="Century Gothic" panose="020B0502020202020204" pitchFamily="34" charset="0"/>
              </a:rPr>
              <a:t>What can we learn about Indian attitudes towards the EIC?</a:t>
            </a:r>
          </a:p>
          <a:p>
            <a:pPr marL="800100" lvl="1" indent="-342900">
              <a:buFont typeface="Arial" panose="020B0604020202020204" pitchFamily="34" charset="0"/>
              <a:buChar char="•"/>
            </a:pPr>
            <a:endParaRPr lang="en-GB" sz="2200" dirty="0">
              <a:latin typeface="Century Gothic" panose="020B0502020202020204" pitchFamily="34" charset="0"/>
            </a:endParaRPr>
          </a:p>
          <a:p>
            <a:pPr marL="800100" lvl="1" indent="-342900">
              <a:buFont typeface="Arial" panose="020B0604020202020204" pitchFamily="34" charset="0"/>
              <a:buChar char="•"/>
            </a:pPr>
            <a:r>
              <a:rPr lang="en-GB" sz="2200" b="1" i="1" dirty="0">
                <a:solidFill>
                  <a:srgbClr val="FF0000"/>
                </a:solidFill>
                <a:latin typeface="Century Gothic" panose="020B0502020202020204" pitchFamily="34" charset="0"/>
              </a:rPr>
              <a:t>STRETCH AND CHALLENGE: Who might have commissioned the painting and why was it made?</a:t>
            </a:r>
            <a:br>
              <a:rPr lang="en-GB" sz="2200" dirty="0">
                <a:latin typeface="Century Gothic" panose="020B0502020202020204" pitchFamily="34" charset="0"/>
              </a:rPr>
            </a:br>
            <a:endParaRPr lang="en-GB" sz="2200" dirty="0">
              <a:latin typeface="Century Gothic" panose="020B0502020202020204" pitchFamily="34" charset="0"/>
            </a:endParaRPr>
          </a:p>
        </p:txBody>
      </p:sp>
      <p:pic>
        <p:nvPicPr>
          <p:cNvPr id="6" name="Picture 5">
            <a:extLst>
              <a:ext uri="{FF2B5EF4-FFF2-40B4-BE49-F238E27FC236}">
                <a16:creationId xmlns:a16="http://schemas.microsoft.com/office/drawing/2014/main" id="{63D799D9-2440-5E08-EB0B-80161A7A887D}"/>
              </a:ext>
            </a:extLst>
          </p:cNvPr>
          <p:cNvPicPr>
            <a:picLocks noChangeAspect="1"/>
          </p:cNvPicPr>
          <p:nvPr/>
        </p:nvPicPr>
        <p:blipFill rotWithShape="1">
          <a:blip r:embed="rId3"/>
          <a:srcRect l="51583" t="50074" r="32334" b="36741"/>
          <a:stretch/>
        </p:blipFill>
        <p:spPr>
          <a:xfrm>
            <a:off x="10267719" y="0"/>
            <a:ext cx="1924281" cy="887363"/>
          </a:xfrm>
          <a:prstGeom prst="rect">
            <a:avLst/>
          </a:prstGeom>
        </p:spPr>
      </p:pic>
    </p:spTree>
    <p:extLst>
      <p:ext uri="{BB962C8B-B14F-4D97-AF65-F5344CB8AC3E}">
        <p14:creationId xmlns:p14="http://schemas.microsoft.com/office/powerpoint/2010/main" val="328050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7521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800" b="1" dirty="0">
                <a:solidFill>
                  <a:schemeClr val="tx1"/>
                </a:solidFill>
                <a:latin typeface="Century Gothic" panose="020B0502020202020204" pitchFamily="34" charset="0"/>
              </a:rPr>
              <a:t>Paintings and the EIC</a:t>
            </a:r>
          </a:p>
        </p:txBody>
      </p:sp>
      <p:pic>
        <p:nvPicPr>
          <p:cNvPr id="6" name="Picture 5">
            <a:extLst>
              <a:ext uri="{FF2B5EF4-FFF2-40B4-BE49-F238E27FC236}">
                <a16:creationId xmlns:a16="http://schemas.microsoft.com/office/drawing/2014/main" id="{63D799D9-2440-5E08-EB0B-80161A7A887D}"/>
              </a:ext>
            </a:extLst>
          </p:cNvPr>
          <p:cNvPicPr>
            <a:picLocks noChangeAspect="1"/>
          </p:cNvPicPr>
          <p:nvPr/>
        </p:nvPicPr>
        <p:blipFill rotWithShape="1">
          <a:blip r:embed="rId3"/>
          <a:srcRect l="51583" t="50074" r="32334" b="36741"/>
          <a:stretch/>
        </p:blipFill>
        <p:spPr>
          <a:xfrm>
            <a:off x="10267719" y="0"/>
            <a:ext cx="1924281" cy="887363"/>
          </a:xfrm>
          <a:prstGeom prst="rect">
            <a:avLst/>
          </a:prstGeom>
        </p:spPr>
      </p:pic>
      <p:pic>
        <p:nvPicPr>
          <p:cNvPr id="7" name="Picture 6">
            <a:extLst>
              <a:ext uri="{FF2B5EF4-FFF2-40B4-BE49-F238E27FC236}">
                <a16:creationId xmlns:a16="http://schemas.microsoft.com/office/drawing/2014/main" id="{11FA40F7-3752-AA5E-835C-A8B325CFF17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22835" y="5081"/>
            <a:ext cx="5769166" cy="6847838"/>
          </a:xfrm>
          <a:prstGeom prst="rect">
            <a:avLst/>
          </a:prstGeom>
        </p:spPr>
      </p:pic>
      <p:sp>
        <p:nvSpPr>
          <p:cNvPr id="8" name="TextBox 7">
            <a:extLst>
              <a:ext uri="{FF2B5EF4-FFF2-40B4-BE49-F238E27FC236}">
                <a16:creationId xmlns:a16="http://schemas.microsoft.com/office/drawing/2014/main" id="{8B42260B-FAD7-6755-62C4-F186C28482C1}"/>
              </a:ext>
            </a:extLst>
          </p:cNvPr>
          <p:cNvSpPr txBox="1"/>
          <p:nvPr/>
        </p:nvSpPr>
        <p:spPr>
          <a:xfrm>
            <a:off x="0" y="875211"/>
            <a:ext cx="6422834" cy="1323439"/>
          </a:xfrm>
          <a:prstGeom prst="rect">
            <a:avLst/>
          </a:prstGeom>
          <a:noFill/>
        </p:spPr>
        <p:txBody>
          <a:bodyPr wrap="square" rtlCol="0">
            <a:spAutoFit/>
          </a:bodyPr>
          <a:lstStyle/>
          <a:p>
            <a:r>
              <a:rPr lang="en-GB" sz="2000" dirty="0">
                <a:latin typeface="Century Gothic" panose="020B0502020202020204" pitchFamily="34" charset="0"/>
              </a:rPr>
              <a:t>This is a painting by an unknown artist from around 1650. It is now in a collection in Windsor Castle.</a:t>
            </a:r>
          </a:p>
          <a:p>
            <a:endParaRPr lang="en-GB" sz="2000" dirty="0">
              <a:latin typeface="Century Gothic" panose="020B0502020202020204" pitchFamily="34" charset="0"/>
            </a:endParaRPr>
          </a:p>
          <a:p>
            <a:r>
              <a:rPr lang="en-GB" sz="2000" dirty="0">
                <a:latin typeface="Century Gothic" panose="020B0502020202020204" pitchFamily="34" charset="0"/>
              </a:rPr>
              <a:t>It is called </a:t>
            </a:r>
            <a:r>
              <a:rPr lang="en-GB" sz="2000" b="1" i="1" dirty="0">
                <a:latin typeface="Century Gothic" panose="020B0502020202020204" pitchFamily="34" charset="0"/>
              </a:rPr>
              <a:t>‘Europeans bring gifts for Shah Jahan.’</a:t>
            </a:r>
          </a:p>
        </p:txBody>
      </p:sp>
      <p:sp>
        <p:nvSpPr>
          <p:cNvPr id="9" name="TextBox 8">
            <a:extLst>
              <a:ext uri="{FF2B5EF4-FFF2-40B4-BE49-F238E27FC236}">
                <a16:creationId xmlns:a16="http://schemas.microsoft.com/office/drawing/2014/main" id="{42F0674E-95D1-A1DA-51C5-B6D9AF2B1559}"/>
              </a:ext>
            </a:extLst>
          </p:cNvPr>
          <p:cNvSpPr txBox="1"/>
          <p:nvPr/>
        </p:nvSpPr>
        <p:spPr>
          <a:xfrm>
            <a:off x="264405" y="2588964"/>
            <a:ext cx="5769166" cy="2031325"/>
          </a:xfrm>
          <a:prstGeom prst="rect">
            <a:avLst/>
          </a:prstGeom>
          <a:noFill/>
          <a:ln w="57150">
            <a:solidFill>
              <a:srgbClr val="FF0000"/>
            </a:solidFill>
          </a:ln>
        </p:spPr>
        <p:txBody>
          <a:bodyPr wrap="square" rtlCol="0">
            <a:spAutoFit/>
          </a:bodyPr>
          <a:lstStyle/>
          <a:p>
            <a:r>
              <a:rPr lang="en-GB" b="1" dirty="0">
                <a:latin typeface="Century Gothic" panose="020B0502020202020204" pitchFamily="34" charset="0"/>
              </a:rPr>
              <a:t>REFLECT…</a:t>
            </a:r>
            <a:br>
              <a:rPr lang="en-GB" b="1" dirty="0">
                <a:latin typeface="Century Gothic" panose="020B0502020202020204" pitchFamily="34" charset="0"/>
              </a:rPr>
            </a:br>
            <a:r>
              <a:rPr lang="en-GB" b="1" dirty="0">
                <a:latin typeface="Century Gothic" panose="020B0502020202020204" pitchFamily="34" charset="0"/>
              </a:rPr>
              <a:t>Did you spot the Mughal Emperor, Shah Jahan?</a:t>
            </a:r>
          </a:p>
          <a:p>
            <a:endParaRPr lang="en-GB" b="1" dirty="0">
              <a:latin typeface="Century Gothic" panose="020B0502020202020204" pitchFamily="34" charset="0"/>
            </a:endParaRPr>
          </a:p>
          <a:p>
            <a:r>
              <a:rPr lang="en-GB" b="1" dirty="0">
                <a:latin typeface="Century Gothic" panose="020B0502020202020204" pitchFamily="34" charset="0"/>
              </a:rPr>
              <a:t>Who are the people surrounding him?</a:t>
            </a:r>
          </a:p>
          <a:p>
            <a:endParaRPr lang="en-GB" b="1" dirty="0">
              <a:latin typeface="Century Gothic" panose="020B0502020202020204" pitchFamily="34" charset="0"/>
            </a:endParaRPr>
          </a:p>
          <a:p>
            <a:r>
              <a:rPr lang="en-GB" b="1" dirty="0">
                <a:latin typeface="Century Gothic" panose="020B0502020202020204" pitchFamily="34" charset="0"/>
              </a:rPr>
              <a:t>Did you spot the European traders in the bottom-left corner? What are they doing?</a:t>
            </a:r>
          </a:p>
        </p:txBody>
      </p:sp>
      <p:sp>
        <p:nvSpPr>
          <p:cNvPr id="10" name="TextBox 9">
            <a:extLst>
              <a:ext uri="{FF2B5EF4-FFF2-40B4-BE49-F238E27FC236}">
                <a16:creationId xmlns:a16="http://schemas.microsoft.com/office/drawing/2014/main" id="{2D43D893-A0FF-4FDA-E0A1-E0D681A8056F}"/>
              </a:ext>
            </a:extLst>
          </p:cNvPr>
          <p:cNvSpPr txBox="1"/>
          <p:nvPr/>
        </p:nvSpPr>
        <p:spPr>
          <a:xfrm>
            <a:off x="264405" y="5010603"/>
            <a:ext cx="5769166" cy="1631216"/>
          </a:xfrm>
          <a:prstGeom prst="rect">
            <a:avLst/>
          </a:prstGeom>
          <a:noFill/>
          <a:ln w="57150">
            <a:solidFill>
              <a:srgbClr val="FF0000"/>
            </a:solidFill>
          </a:ln>
        </p:spPr>
        <p:txBody>
          <a:bodyPr wrap="square" rtlCol="0">
            <a:spAutoFit/>
          </a:bodyPr>
          <a:lstStyle/>
          <a:p>
            <a:r>
              <a:rPr lang="en-GB" sz="2000" b="1" dirty="0">
                <a:latin typeface="Century Gothic" panose="020B0502020202020204" pitchFamily="34" charset="0"/>
              </a:rPr>
              <a:t>CHALLENGE MR. ASPIN! DO YOU DISAGREE?</a:t>
            </a:r>
          </a:p>
          <a:p>
            <a:r>
              <a:rPr lang="en-GB" sz="2000" b="1" i="1" dirty="0">
                <a:latin typeface="Century Gothic" panose="020B0502020202020204" pitchFamily="34" charset="0"/>
              </a:rPr>
              <a:t>This painting shows that the EIC is still very much just trying to trade with the Mughals in India, and doesn’t really have much power or influence at all by 1650.</a:t>
            </a:r>
            <a:endParaRPr lang="en-GB" sz="2000" b="1" dirty="0">
              <a:latin typeface="Century Gothic" panose="020B0502020202020204" pitchFamily="34" charset="0"/>
            </a:endParaRPr>
          </a:p>
        </p:txBody>
      </p:sp>
    </p:spTree>
    <p:extLst>
      <p:ext uri="{BB962C8B-B14F-4D97-AF65-F5344CB8AC3E}">
        <p14:creationId xmlns:p14="http://schemas.microsoft.com/office/powerpoint/2010/main" val="153311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7521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800" b="1" dirty="0">
                <a:solidFill>
                  <a:schemeClr val="tx1"/>
                </a:solidFill>
                <a:latin typeface="Century Gothic" panose="020B0502020202020204" pitchFamily="34" charset="0"/>
              </a:rPr>
              <a:t>Paintings and the EIC</a:t>
            </a:r>
          </a:p>
        </p:txBody>
      </p:sp>
      <p:pic>
        <p:nvPicPr>
          <p:cNvPr id="6" name="Picture 5">
            <a:extLst>
              <a:ext uri="{FF2B5EF4-FFF2-40B4-BE49-F238E27FC236}">
                <a16:creationId xmlns:a16="http://schemas.microsoft.com/office/drawing/2014/main" id="{63D799D9-2440-5E08-EB0B-80161A7A887D}"/>
              </a:ext>
            </a:extLst>
          </p:cNvPr>
          <p:cNvPicPr>
            <a:picLocks noChangeAspect="1"/>
          </p:cNvPicPr>
          <p:nvPr/>
        </p:nvPicPr>
        <p:blipFill rotWithShape="1">
          <a:blip r:embed="rId3"/>
          <a:srcRect l="51583" t="50074" r="32334" b="36741"/>
          <a:stretch/>
        </p:blipFill>
        <p:spPr>
          <a:xfrm>
            <a:off x="10267719" y="0"/>
            <a:ext cx="1924281" cy="887363"/>
          </a:xfrm>
          <a:prstGeom prst="rect">
            <a:avLst/>
          </a:prstGeom>
        </p:spPr>
      </p:pic>
      <p:sp>
        <p:nvSpPr>
          <p:cNvPr id="8" name="TextBox 7">
            <a:extLst>
              <a:ext uri="{FF2B5EF4-FFF2-40B4-BE49-F238E27FC236}">
                <a16:creationId xmlns:a16="http://schemas.microsoft.com/office/drawing/2014/main" id="{8B42260B-FAD7-6755-62C4-F186C28482C1}"/>
              </a:ext>
            </a:extLst>
          </p:cNvPr>
          <p:cNvSpPr txBox="1"/>
          <p:nvPr/>
        </p:nvSpPr>
        <p:spPr>
          <a:xfrm>
            <a:off x="-1" y="875211"/>
            <a:ext cx="5673687" cy="1323439"/>
          </a:xfrm>
          <a:prstGeom prst="rect">
            <a:avLst/>
          </a:prstGeom>
          <a:noFill/>
        </p:spPr>
        <p:txBody>
          <a:bodyPr wrap="square" rtlCol="0">
            <a:spAutoFit/>
          </a:bodyPr>
          <a:lstStyle/>
          <a:p>
            <a:r>
              <a:rPr lang="en-GB" sz="2000" dirty="0">
                <a:latin typeface="Century Gothic" panose="020B0502020202020204" pitchFamily="34" charset="0"/>
              </a:rPr>
              <a:t>This painting would be used following direct teaching about the Battle of Plassey/Clive.</a:t>
            </a:r>
          </a:p>
          <a:p>
            <a:endParaRPr lang="en-GB" sz="2000" b="1" i="1" dirty="0">
              <a:latin typeface="Century Gothic" panose="020B0502020202020204" pitchFamily="34" charset="0"/>
            </a:endParaRPr>
          </a:p>
          <a:p>
            <a:endParaRPr lang="en-GB" sz="2000" b="1" i="1" dirty="0">
              <a:latin typeface="Century Gothic" panose="020B0502020202020204" pitchFamily="34" charset="0"/>
            </a:endParaRPr>
          </a:p>
        </p:txBody>
      </p:sp>
      <p:pic>
        <p:nvPicPr>
          <p:cNvPr id="2" name="Picture 1" descr="A painting of people standing on a horse&#10;&#10;Description automatically generated">
            <a:extLst>
              <a:ext uri="{FF2B5EF4-FFF2-40B4-BE49-F238E27FC236}">
                <a16:creationId xmlns:a16="http://schemas.microsoft.com/office/drawing/2014/main" id="{D470728D-19D9-A938-3DAF-0238474C5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3687" y="875210"/>
            <a:ext cx="6518313" cy="5985021"/>
          </a:xfrm>
          <a:prstGeom prst="rect">
            <a:avLst/>
          </a:prstGeom>
        </p:spPr>
      </p:pic>
      <p:sp>
        <p:nvSpPr>
          <p:cNvPr id="3" name="TextBox 2">
            <a:extLst>
              <a:ext uri="{FF2B5EF4-FFF2-40B4-BE49-F238E27FC236}">
                <a16:creationId xmlns:a16="http://schemas.microsoft.com/office/drawing/2014/main" id="{058FE2E0-3286-5F41-7DD3-6161CB5F11F4}"/>
              </a:ext>
            </a:extLst>
          </p:cNvPr>
          <p:cNvSpPr txBox="1"/>
          <p:nvPr/>
        </p:nvSpPr>
        <p:spPr>
          <a:xfrm>
            <a:off x="236861" y="2198650"/>
            <a:ext cx="5199961" cy="3416320"/>
          </a:xfrm>
          <a:prstGeom prst="rect">
            <a:avLst/>
          </a:prstGeom>
          <a:noFill/>
          <a:ln w="57150">
            <a:solidFill>
              <a:srgbClr val="FF0000"/>
            </a:solidFill>
          </a:ln>
        </p:spPr>
        <p:txBody>
          <a:bodyPr wrap="square" rtlCol="0">
            <a:spAutoFit/>
          </a:bodyPr>
          <a:lstStyle/>
          <a:p>
            <a:r>
              <a:rPr lang="en-GB" b="1" dirty="0">
                <a:latin typeface="Century Gothic" panose="020B0502020202020204" pitchFamily="34" charset="0"/>
              </a:rPr>
              <a:t>REFLECT…</a:t>
            </a:r>
            <a:br>
              <a:rPr lang="en-GB" b="1" dirty="0">
                <a:latin typeface="Century Gothic" panose="020B0502020202020204" pitchFamily="34" charset="0"/>
              </a:rPr>
            </a:br>
            <a:r>
              <a:rPr lang="en-GB" b="1" dirty="0">
                <a:latin typeface="Century Gothic" panose="020B0502020202020204" pitchFamily="34" charset="0"/>
              </a:rPr>
              <a:t>Can you work out what is happening here?</a:t>
            </a:r>
          </a:p>
          <a:p>
            <a:endParaRPr lang="en-GB" b="1" dirty="0">
              <a:latin typeface="Century Gothic" panose="020B0502020202020204" pitchFamily="34" charset="0"/>
            </a:endParaRPr>
          </a:p>
          <a:p>
            <a:r>
              <a:rPr lang="en-GB" b="1" dirty="0">
                <a:latin typeface="Century Gothic" panose="020B0502020202020204" pitchFamily="34" charset="0"/>
              </a:rPr>
              <a:t>Who is the man in the red coat?</a:t>
            </a:r>
          </a:p>
          <a:p>
            <a:endParaRPr lang="en-GB" b="1" dirty="0">
              <a:latin typeface="Century Gothic" panose="020B0502020202020204" pitchFamily="34" charset="0"/>
            </a:endParaRPr>
          </a:p>
          <a:p>
            <a:r>
              <a:rPr lang="en-GB" b="1" dirty="0">
                <a:latin typeface="Century Gothic" panose="020B0502020202020204" pitchFamily="34" charset="0"/>
              </a:rPr>
              <a:t>What does the flag imply?</a:t>
            </a:r>
          </a:p>
          <a:p>
            <a:endParaRPr lang="en-GB" b="1" dirty="0">
              <a:latin typeface="Century Gothic" panose="020B0502020202020204" pitchFamily="34" charset="0"/>
            </a:endParaRPr>
          </a:p>
          <a:p>
            <a:r>
              <a:rPr lang="en-GB" b="1" dirty="0">
                <a:latin typeface="Century Gothic" panose="020B0502020202020204" pitchFamily="34" charset="0"/>
              </a:rPr>
              <a:t>What is the purpose of the Indian princes (Nawabs) in the painting?</a:t>
            </a:r>
          </a:p>
          <a:p>
            <a:endParaRPr lang="en-GB" b="1" dirty="0">
              <a:latin typeface="Century Gothic" panose="020B0502020202020204" pitchFamily="34" charset="0"/>
            </a:endParaRPr>
          </a:p>
          <a:p>
            <a:r>
              <a:rPr lang="en-GB" b="1" dirty="0">
                <a:latin typeface="Century Gothic" panose="020B0502020202020204" pitchFamily="34" charset="0"/>
              </a:rPr>
              <a:t>What can we learn about the relationship between the EIC and the Indian people?</a:t>
            </a:r>
          </a:p>
        </p:txBody>
      </p:sp>
    </p:spTree>
    <p:extLst>
      <p:ext uri="{BB962C8B-B14F-4D97-AF65-F5344CB8AC3E}">
        <p14:creationId xmlns:p14="http://schemas.microsoft.com/office/powerpoint/2010/main" val="2359391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7521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800" b="1" dirty="0">
                <a:solidFill>
                  <a:schemeClr val="tx1"/>
                </a:solidFill>
                <a:latin typeface="Century Gothic" panose="020B0502020202020204" pitchFamily="34" charset="0"/>
              </a:rPr>
              <a:t>Paintings and the EIC</a:t>
            </a:r>
          </a:p>
        </p:txBody>
      </p:sp>
      <p:pic>
        <p:nvPicPr>
          <p:cNvPr id="6" name="Picture 5">
            <a:extLst>
              <a:ext uri="{FF2B5EF4-FFF2-40B4-BE49-F238E27FC236}">
                <a16:creationId xmlns:a16="http://schemas.microsoft.com/office/drawing/2014/main" id="{63D799D9-2440-5E08-EB0B-80161A7A887D}"/>
              </a:ext>
            </a:extLst>
          </p:cNvPr>
          <p:cNvPicPr>
            <a:picLocks noChangeAspect="1"/>
          </p:cNvPicPr>
          <p:nvPr/>
        </p:nvPicPr>
        <p:blipFill rotWithShape="1">
          <a:blip r:embed="rId3"/>
          <a:srcRect l="51583" t="50074" r="32334" b="36741"/>
          <a:stretch/>
        </p:blipFill>
        <p:spPr>
          <a:xfrm>
            <a:off x="10267719" y="0"/>
            <a:ext cx="1924281" cy="887363"/>
          </a:xfrm>
          <a:prstGeom prst="rect">
            <a:avLst/>
          </a:prstGeom>
        </p:spPr>
      </p:pic>
      <p:sp>
        <p:nvSpPr>
          <p:cNvPr id="8" name="TextBox 7">
            <a:extLst>
              <a:ext uri="{FF2B5EF4-FFF2-40B4-BE49-F238E27FC236}">
                <a16:creationId xmlns:a16="http://schemas.microsoft.com/office/drawing/2014/main" id="{8B42260B-FAD7-6755-62C4-F186C28482C1}"/>
              </a:ext>
            </a:extLst>
          </p:cNvPr>
          <p:cNvSpPr txBox="1"/>
          <p:nvPr/>
        </p:nvSpPr>
        <p:spPr>
          <a:xfrm>
            <a:off x="0" y="875211"/>
            <a:ext cx="6422834" cy="1015663"/>
          </a:xfrm>
          <a:prstGeom prst="rect">
            <a:avLst/>
          </a:prstGeom>
          <a:noFill/>
        </p:spPr>
        <p:txBody>
          <a:bodyPr wrap="square" rtlCol="0">
            <a:spAutoFit/>
          </a:bodyPr>
          <a:lstStyle/>
          <a:p>
            <a:r>
              <a:rPr lang="en-GB" sz="2000" dirty="0">
                <a:latin typeface="Century Gothic" panose="020B0502020202020204" pitchFamily="34" charset="0"/>
              </a:rPr>
              <a:t>This anonymous watercolour from about 1820 shows an East India Company officer, dressed in Indian clothing, smoking a Hookah pipe.</a:t>
            </a:r>
            <a:endParaRPr lang="en-GB" sz="2000" b="1" i="1" dirty="0">
              <a:latin typeface="Century Gothic" panose="020B0502020202020204" pitchFamily="34" charset="0"/>
            </a:endParaRPr>
          </a:p>
        </p:txBody>
      </p:sp>
      <p:sp>
        <p:nvSpPr>
          <p:cNvPr id="9" name="TextBox 8">
            <a:extLst>
              <a:ext uri="{FF2B5EF4-FFF2-40B4-BE49-F238E27FC236}">
                <a16:creationId xmlns:a16="http://schemas.microsoft.com/office/drawing/2014/main" id="{42F0674E-95D1-A1DA-51C5-B6D9AF2B1559}"/>
              </a:ext>
            </a:extLst>
          </p:cNvPr>
          <p:cNvSpPr txBox="1"/>
          <p:nvPr/>
        </p:nvSpPr>
        <p:spPr>
          <a:xfrm>
            <a:off x="0" y="2682462"/>
            <a:ext cx="6422833" cy="2862322"/>
          </a:xfrm>
          <a:prstGeom prst="rect">
            <a:avLst/>
          </a:prstGeom>
          <a:noFill/>
          <a:ln w="57150">
            <a:solidFill>
              <a:srgbClr val="FF0000"/>
            </a:solidFill>
          </a:ln>
        </p:spPr>
        <p:txBody>
          <a:bodyPr wrap="square" rtlCol="0">
            <a:spAutoFit/>
          </a:bodyPr>
          <a:lstStyle/>
          <a:p>
            <a:r>
              <a:rPr lang="en-GB" b="1" dirty="0">
                <a:latin typeface="Century Gothic" panose="020B0502020202020204" pitchFamily="34" charset="0"/>
              </a:rPr>
              <a:t>CAN YOU SPOT…</a:t>
            </a:r>
            <a:br>
              <a:rPr lang="en-GB" b="1" dirty="0">
                <a:latin typeface="Century Gothic" panose="020B0502020202020204" pitchFamily="34" charset="0"/>
              </a:rPr>
            </a:br>
            <a:r>
              <a:rPr lang="en-GB" b="1" dirty="0">
                <a:latin typeface="Century Gothic" panose="020B0502020202020204" pitchFamily="34" charset="0"/>
              </a:rPr>
              <a:t>The EIC officer?</a:t>
            </a:r>
            <a:br>
              <a:rPr lang="en-GB" b="1" dirty="0">
                <a:latin typeface="Century Gothic" panose="020B0502020202020204" pitchFamily="34" charset="0"/>
              </a:rPr>
            </a:br>
            <a:r>
              <a:rPr lang="en-GB" b="1" dirty="0">
                <a:latin typeface="Century Gothic" panose="020B0502020202020204" pitchFamily="34" charset="0"/>
              </a:rPr>
              <a:t>The Hookah Pipe?</a:t>
            </a:r>
          </a:p>
          <a:p>
            <a:endParaRPr lang="en-GB" b="1" dirty="0">
              <a:latin typeface="Century Gothic" panose="020B0502020202020204" pitchFamily="34" charset="0"/>
            </a:endParaRPr>
          </a:p>
          <a:p>
            <a:r>
              <a:rPr lang="en-GB" b="1" dirty="0">
                <a:latin typeface="Century Gothic" panose="020B0502020202020204" pitchFamily="34" charset="0"/>
              </a:rPr>
              <a:t>Who are the people surrounding him?</a:t>
            </a:r>
          </a:p>
          <a:p>
            <a:endParaRPr lang="en-GB" b="1" dirty="0">
              <a:latin typeface="Century Gothic" panose="020B0502020202020204" pitchFamily="34" charset="0"/>
            </a:endParaRPr>
          </a:p>
          <a:p>
            <a:r>
              <a:rPr lang="en-GB" b="1" dirty="0">
                <a:latin typeface="Century Gothic" panose="020B0502020202020204" pitchFamily="34" charset="0"/>
              </a:rPr>
              <a:t>What impression of the EIC does the painting show?</a:t>
            </a:r>
          </a:p>
          <a:p>
            <a:endParaRPr lang="en-GB" b="1" dirty="0">
              <a:latin typeface="Century Gothic" panose="020B0502020202020204" pitchFamily="34" charset="0"/>
            </a:endParaRPr>
          </a:p>
          <a:p>
            <a:r>
              <a:rPr lang="en-GB" b="1" dirty="0">
                <a:latin typeface="Century Gothic" panose="020B0502020202020204" pitchFamily="34" charset="0"/>
              </a:rPr>
              <a:t>Overall, what can we learn about the EIC and their power over India?</a:t>
            </a:r>
          </a:p>
        </p:txBody>
      </p:sp>
      <p:pic>
        <p:nvPicPr>
          <p:cNvPr id="2" name="Picture 1">
            <a:extLst>
              <a:ext uri="{FF2B5EF4-FFF2-40B4-BE49-F238E27FC236}">
                <a16:creationId xmlns:a16="http://schemas.microsoft.com/office/drawing/2014/main" id="{4C8A407F-477E-9BBC-E174-A4EF0302B4D5}"/>
              </a:ext>
            </a:extLst>
          </p:cNvPr>
          <p:cNvPicPr>
            <a:picLocks noChangeAspect="1"/>
          </p:cNvPicPr>
          <p:nvPr/>
        </p:nvPicPr>
        <p:blipFill rotWithShape="1">
          <a:blip r:embed="rId4"/>
          <a:srcRect l="4489" t="10378" r="2990"/>
          <a:stretch/>
        </p:blipFill>
        <p:spPr>
          <a:xfrm>
            <a:off x="6422834" y="0"/>
            <a:ext cx="5769166" cy="7048341"/>
          </a:xfrm>
          <a:prstGeom prst="rect">
            <a:avLst/>
          </a:prstGeom>
        </p:spPr>
      </p:pic>
    </p:spTree>
    <p:extLst>
      <p:ext uri="{BB962C8B-B14F-4D97-AF65-F5344CB8AC3E}">
        <p14:creationId xmlns:p14="http://schemas.microsoft.com/office/powerpoint/2010/main" val="205681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2EEFA08-6A86-9009-D7FF-C31989CE86E3}"/>
              </a:ext>
            </a:extLst>
          </p:cNvPr>
          <p:cNvPicPr>
            <a:picLocks noChangeAspect="1"/>
          </p:cNvPicPr>
          <p:nvPr/>
        </p:nvPicPr>
        <p:blipFill rotWithShape="1">
          <a:blip r:embed="rId2"/>
          <a:srcRect l="65036" t="68741" r="18500" b="18074"/>
          <a:stretch/>
        </p:blipFill>
        <p:spPr>
          <a:xfrm>
            <a:off x="558801" y="314960"/>
            <a:ext cx="3067520" cy="1381760"/>
          </a:xfrm>
          <a:prstGeom prst="rect">
            <a:avLst/>
          </a:prstGeom>
        </p:spPr>
      </p:pic>
      <p:pic>
        <p:nvPicPr>
          <p:cNvPr id="5" name="Picture 4">
            <a:extLst>
              <a:ext uri="{FF2B5EF4-FFF2-40B4-BE49-F238E27FC236}">
                <a16:creationId xmlns:a16="http://schemas.microsoft.com/office/drawing/2014/main" id="{9AD5EE35-1912-3B24-1064-15996E5CC98D}"/>
              </a:ext>
            </a:extLst>
          </p:cNvPr>
          <p:cNvPicPr>
            <a:picLocks noChangeAspect="1"/>
          </p:cNvPicPr>
          <p:nvPr/>
        </p:nvPicPr>
        <p:blipFill rotWithShape="1">
          <a:blip r:embed="rId2"/>
          <a:srcRect l="33917" t="31851" r="50000" b="54963"/>
          <a:stretch/>
        </p:blipFill>
        <p:spPr>
          <a:xfrm>
            <a:off x="4033520" y="361444"/>
            <a:ext cx="3067520" cy="1335276"/>
          </a:xfrm>
          <a:prstGeom prst="rect">
            <a:avLst/>
          </a:prstGeom>
        </p:spPr>
      </p:pic>
      <p:pic>
        <p:nvPicPr>
          <p:cNvPr id="9" name="Picture 8">
            <a:extLst>
              <a:ext uri="{FF2B5EF4-FFF2-40B4-BE49-F238E27FC236}">
                <a16:creationId xmlns:a16="http://schemas.microsoft.com/office/drawing/2014/main" id="{6FF61B84-12AE-8EAB-3089-3F2A0FC49F1E}"/>
              </a:ext>
            </a:extLst>
          </p:cNvPr>
          <p:cNvPicPr>
            <a:picLocks noChangeAspect="1"/>
          </p:cNvPicPr>
          <p:nvPr/>
        </p:nvPicPr>
        <p:blipFill rotWithShape="1">
          <a:blip r:embed="rId2"/>
          <a:srcRect l="51583" t="50074" r="32334" b="36741"/>
          <a:stretch/>
        </p:blipFill>
        <p:spPr>
          <a:xfrm>
            <a:off x="558801" y="2367280"/>
            <a:ext cx="3067520" cy="1414556"/>
          </a:xfrm>
          <a:prstGeom prst="rect">
            <a:avLst/>
          </a:prstGeom>
        </p:spPr>
      </p:pic>
      <p:pic>
        <p:nvPicPr>
          <p:cNvPr id="11" name="Picture 10">
            <a:extLst>
              <a:ext uri="{FF2B5EF4-FFF2-40B4-BE49-F238E27FC236}">
                <a16:creationId xmlns:a16="http://schemas.microsoft.com/office/drawing/2014/main" id="{6F6007C8-89F4-EB9B-2B74-1C621A14FEE9}"/>
              </a:ext>
            </a:extLst>
          </p:cNvPr>
          <p:cNvPicPr>
            <a:picLocks noChangeAspect="1"/>
          </p:cNvPicPr>
          <p:nvPr/>
        </p:nvPicPr>
        <p:blipFill rotWithShape="1">
          <a:blip r:embed="rId2"/>
          <a:srcRect l="33917" t="68593" r="50000" b="18222"/>
          <a:stretch/>
        </p:blipFill>
        <p:spPr>
          <a:xfrm>
            <a:off x="4033520" y="2446744"/>
            <a:ext cx="3067520" cy="1335092"/>
          </a:xfrm>
          <a:prstGeom prst="rect">
            <a:avLst/>
          </a:prstGeom>
        </p:spPr>
      </p:pic>
      <p:pic>
        <p:nvPicPr>
          <p:cNvPr id="7" name="Picture 6">
            <a:extLst>
              <a:ext uri="{FF2B5EF4-FFF2-40B4-BE49-F238E27FC236}">
                <a16:creationId xmlns:a16="http://schemas.microsoft.com/office/drawing/2014/main" id="{03AA27AD-0A5A-71E5-0CD1-55C2FA2620E7}"/>
              </a:ext>
            </a:extLst>
          </p:cNvPr>
          <p:cNvPicPr>
            <a:picLocks noChangeAspect="1"/>
          </p:cNvPicPr>
          <p:nvPr/>
        </p:nvPicPr>
        <p:blipFill rotWithShape="1">
          <a:blip r:embed="rId2"/>
          <a:srcRect l="64334" t="31852" r="19583" b="54963"/>
          <a:stretch/>
        </p:blipFill>
        <p:spPr>
          <a:xfrm>
            <a:off x="7701280" y="361444"/>
            <a:ext cx="3067520" cy="1414556"/>
          </a:xfrm>
          <a:prstGeom prst="rect">
            <a:avLst/>
          </a:prstGeom>
        </p:spPr>
      </p:pic>
    </p:spTree>
    <p:extLst>
      <p:ext uri="{BB962C8B-B14F-4D97-AF65-F5344CB8AC3E}">
        <p14:creationId xmlns:p14="http://schemas.microsoft.com/office/powerpoint/2010/main" val="198152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7521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b="1" dirty="0">
                <a:solidFill>
                  <a:schemeClr val="tx1"/>
                </a:solidFill>
                <a:latin typeface="Century Gothic" panose="020B0502020202020204" pitchFamily="34" charset="0"/>
              </a:rPr>
              <a:t>What can paintings reveal about the power of the East India Company? </a:t>
            </a:r>
            <a:endParaRPr lang="en-GB" sz="2200" b="1" u="sng" dirty="0">
              <a:solidFill>
                <a:schemeClr val="tx1"/>
              </a:solidFill>
              <a:latin typeface="Century Gothic" panose="020B0502020202020204" pitchFamily="34" charset="0"/>
            </a:endParaRPr>
          </a:p>
        </p:txBody>
      </p:sp>
      <p:sp>
        <p:nvSpPr>
          <p:cNvPr id="5" name="Rectangle 4"/>
          <p:cNvSpPr/>
          <p:nvPr/>
        </p:nvSpPr>
        <p:spPr>
          <a:xfrm rot="5400000">
            <a:off x="8216507" y="2913047"/>
            <a:ext cx="6888540" cy="1062446"/>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utoShape 4" descr="Image result for taj mahal">
            <a:extLst>
              <a:ext uri="{FF2B5EF4-FFF2-40B4-BE49-F238E27FC236}">
                <a16:creationId xmlns:a16="http://schemas.microsoft.com/office/drawing/2014/main" id="{9313C64C-0807-47DB-A941-D2D4E7538D5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 name="Picture 1">
            <a:extLst>
              <a:ext uri="{FF2B5EF4-FFF2-40B4-BE49-F238E27FC236}">
                <a16:creationId xmlns:a16="http://schemas.microsoft.com/office/drawing/2014/main" id="{C4CD87A3-E47B-88B2-415F-DB48F82FED67}"/>
              </a:ext>
            </a:extLst>
          </p:cNvPr>
          <p:cNvPicPr>
            <a:picLocks noChangeAspect="1"/>
          </p:cNvPicPr>
          <p:nvPr/>
        </p:nvPicPr>
        <p:blipFill>
          <a:blip r:embed="rId3"/>
          <a:stretch>
            <a:fillRect/>
          </a:stretch>
        </p:blipFill>
        <p:spPr>
          <a:xfrm>
            <a:off x="10290680" y="0"/>
            <a:ext cx="1901320" cy="875211"/>
          </a:xfrm>
          <a:prstGeom prst="rect">
            <a:avLst/>
          </a:prstGeom>
        </p:spPr>
      </p:pic>
      <p:sp>
        <p:nvSpPr>
          <p:cNvPr id="6" name="TextBox 5">
            <a:extLst>
              <a:ext uri="{FF2B5EF4-FFF2-40B4-BE49-F238E27FC236}">
                <a16:creationId xmlns:a16="http://schemas.microsoft.com/office/drawing/2014/main" id="{F665AD3A-DB93-F94F-665B-89AD1D89EB2E}"/>
              </a:ext>
            </a:extLst>
          </p:cNvPr>
          <p:cNvSpPr txBox="1"/>
          <p:nvPr/>
        </p:nvSpPr>
        <p:spPr>
          <a:xfrm>
            <a:off x="-1" y="880097"/>
            <a:ext cx="11129554" cy="430887"/>
          </a:xfrm>
          <a:prstGeom prst="rect">
            <a:avLst/>
          </a:prstGeom>
          <a:solidFill>
            <a:srgbClr val="FFFF00"/>
          </a:solidFill>
          <a:ln w="38100">
            <a:solidFill>
              <a:schemeClr val="tx1"/>
            </a:solidFill>
          </a:ln>
        </p:spPr>
        <p:txBody>
          <a:bodyPr wrap="square" rtlCol="0">
            <a:spAutoFit/>
          </a:bodyPr>
          <a:lstStyle/>
          <a:p>
            <a:r>
              <a:rPr lang="en-GB" sz="2200" b="1" dirty="0">
                <a:latin typeface="Century Gothic" panose="020B0502020202020204" pitchFamily="34" charset="0"/>
              </a:rPr>
              <a:t>DO IT NOW! </a:t>
            </a:r>
            <a:r>
              <a:rPr lang="en-GB" sz="2200" dirty="0">
                <a:latin typeface="Century Gothic" panose="020B0502020202020204" pitchFamily="34" charset="0"/>
              </a:rPr>
              <a:t>Answer the following questions:</a:t>
            </a:r>
          </a:p>
        </p:txBody>
      </p:sp>
      <p:sp>
        <p:nvSpPr>
          <p:cNvPr id="7" name="TextBox 6">
            <a:extLst>
              <a:ext uri="{FF2B5EF4-FFF2-40B4-BE49-F238E27FC236}">
                <a16:creationId xmlns:a16="http://schemas.microsoft.com/office/drawing/2014/main" id="{3EE43B68-08FE-16A4-6296-BA03DE3E7547}"/>
              </a:ext>
            </a:extLst>
          </p:cNvPr>
          <p:cNvSpPr txBox="1"/>
          <p:nvPr/>
        </p:nvSpPr>
        <p:spPr>
          <a:xfrm>
            <a:off x="0" y="1306098"/>
            <a:ext cx="11129554" cy="5170646"/>
          </a:xfrm>
          <a:prstGeom prst="rect">
            <a:avLst/>
          </a:prstGeom>
          <a:noFill/>
        </p:spPr>
        <p:txBody>
          <a:bodyPr wrap="square" rtlCol="0">
            <a:spAutoFit/>
          </a:bodyPr>
          <a:lstStyle/>
          <a:p>
            <a:pPr marL="457200" indent="-457200">
              <a:buFont typeface="+mj-lt"/>
              <a:buAutoNum type="arabicPeriod"/>
            </a:pPr>
            <a:r>
              <a:rPr lang="en-GB" sz="2200" dirty="0">
                <a:latin typeface="Century Gothic" panose="020B0502020202020204" pitchFamily="34" charset="0"/>
              </a:rPr>
              <a:t>What is an </a:t>
            </a:r>
            <a:r>
              <a:rPr lang="en-GB" sz="2200" b="1" dirty="0">
                <a:latin typeface="Century Gothic" panose="020B0502020202020204" pitchFamily="34" charset="0"/>
              </a:rPr>
              <a:t>Empire</a:t>
            </a:r>
            <a:r>
              <a:rPr lang="en-GB" sz="2200" dirty="0">
                <a:latin typeface="Century Gothic" panose="020B0502020202020204" pitchFamily="34" charset="0"/>
              </a:rPr>
              <a:t>?</a:t>
            </a:r>
          </a:p>
          <a:p>
            <a:pPr marL="457200" indent="-457200">
              <a:buFont typeface="+mj-lt"/>
              <a:buAutoNum type="arabicPeriod"/>
            </a:pPr>
            <a:endParaRPr lang="en-GB" sz="2200" dirty="0">
              <a:latin typeface="Century Gothic" panose="020B0502020202020204" pitchFamily="34" charset="0"/>
            </a:endParaRPr>
          </a:p>
          <a:p>
            <a:pPr marL="457200" indent="-457200">
              <a:buFont typeface="+mj-lt"/>
              <a:buAutoNum type="arabicPeriod"/>
            </a:pPr>
            <a:endParaRPr lang="en-GB" sz="2200" dirty="0">
              <a:latin typeface="Century Gothic" panose="020B0502020202020204" pitchFamily="34" charset="0"/>
            </a:endParaRPr>
          </a:p>
          <a:p>
            <a:pPr marL="457200" indent="-457200">
              <a:buFont typeface="+mj-lt"/>
              <a:buAutoNum type="arabicPeriod"/>
            </a:pPr>
            <a:r>
              <a:rPr lang="en-GB" sz="2200" dirty="0">
                <a:latin typeface="Century Gothic" panose="020B0502020202020204" pitchFamily="34" charset="0"/>
              </a:rPr>
              <a:t>What is a </a:t>
            </a:r>
            <a:r>
              <a:rPr lang="en-GB" sz="2200" b="1" dirty="0">
                <a:latin typeface="Century Gothic" panose="020B0502020202020204" pitchFamily="34" charset="0"/>
              </a:rPr>
              <a:t>Colony</a:t>
            </a:r>
            <a:r>
              <a:rPr lang="en-GB" sz="2200" dirty="0">
                <a:latin typeface="Century Gothic" panose="020B0502020202020204" pitchFamily="34" charset="0"/>
              </a:rPr>
              <a:t>?</a:t>
            </a:r>
          </a:p>
          <a:p>
            <a:pPr marL="457200" indent="-457200">
              <a:buFont typeface="+mj-lt"/>
              <a:buAutoNum type="arabicPeriod"/>
            </a:pPr>
            <a:endParaRPr lang="en-GB" sz="2200" dirty="0">
              <a:latin typeface="Century Gothic" panose="020B0502020202020204" pitchFamily="34" charset="0"/>
            </a:endParaRPr>
          </a:p>
          <a:p>
            <a:pPr marL="457200" indent="-457200">
              <a:buFont typeface="+mj-lt"/>
              <a:buAutoNum type="arabicPeriod"/>
            </a:pPr>
            <a:endParaRPr lang="en-GB" sz="2200" dirty="0">
              <a:latin typeface="Century Gothic" panose="020B0502020202020204" pitchFamily="34" charset="0"/>
            </a:endParaRPr>
          </a:p>
          <a:p>
            <a:pPr marL="457200" indent="-457200">
              <a:buFont typeface="+mj-lt"/>
              <a:buAutoNum type="arabicPeriod"/>
            </a:pPr>
            <a:r>
              <a:rPr lang="en-GB" sz="2200" dirty="0">
                <a:latin typeface="Century Gothic" panose="020B0502020202020204" pitchFamily="34" charset="0"/>
              </a:rPr>
              <a:t>Give THREE reasons why England wanted to expand its overseas empire.</a:t>
            </a:r>
          </a:p>
          <a:p>
            <a:pPr marL="457200" indent="-457200">
              <a:buFont typeface="+mj-lt"/>
              <a:buAutoNum type="arabicPeriod"/>
            </a:pPr>
            <a:endParaRPr lang="en-GB" sz="2200" dirty="0">
              <a:latin typeface="Century Gothic" panose="020B0502020202020204" pitchFamily="34" charset="0"/>
            </a:endParaRPr>
          </a:p>
          <a:p>
            <a:pPr marL="457200" indent="-457200">
              <a:buFont typeface="+mj-lt"/>
              <a:buAutoNum type="arabicPeriod"/>
            </a:pPr>
            <a:endParaRPr lang="en-GB" sz="2200" dirty="0">
              <a:latin typeface="Century Gothic" panose="020B0502020202020204" pitchFamily="34" charset="0"/>
            </a:endParaRPr>
          </a:p>
          <a:p>
            <a:pPr marL="457200" indent="-457200">
              <a:buFont typeface="+mj-lt"/>
              <a:buAutoNum type="arabicPeriod"/>
            </a:pPr>
            <a:endParaRPr lang="en-GB" sz="2200" dirty="0">
              <a:latin typeface="Century Gothic" panose="020B0502020202020204" pitchFamily="34" charset="0"/>
            </a:endParaRPr>
          </a:p>
          <a:p>
            <a:pPr marL="457200" indent="-457200">
              <a:buFont typeface="+mj-lt"/>
              <a:buAutoNum type="arabicPeriod"/>
            </a:pPr>
            <a:r>
              <a:rPr lang="en-GB" sz="2200" b="1" dirty="0">
                <a:latin typeface="Century Gothic" panose="020B0502020202020204" pitchFamily="34" charset="0"/>
              </a:rPr>
              <a:t>KNOWLEDGE ORGANISER CHECK</a:t>
            </a:r>
            <a:r>
              <a:rPr lang="en-GB" sz="2200" dirty="0">
                <a:latin typeface="Century Gothic" panose="020B0502020202020204" pitchFamily="34" charset="0"/>
              </a:rPr>
              <a:t>: Give THREE examples of goods/resources from India that the East India Company traded in.</a:t>
            </a:r>
          </a:p>
          <a:p>
            <a:pPr marL="457200" indent="-457200">
              <a:buFont typeface="+mj-lt"/>
              <a:buAutoNum type="arabicPeriod"/>
            </a:pPr>
            <a:endParaRPr lang="en-GB" sz="2200" dirty="0">
              <a:latin typeface="Century Gothic" panose="020B0502020202020204" pitchFamily="34" charset="0"/>
            </a:endParaRPr>
          </a:p>
          <a:p>
            <a:pPr marL="457200" indent="-457200">
              <a:buFont typeface="+mj-lt"/>
              <a:buAutoNum type="arabicPeriod"/>
            </a:pPr>
            <a:endParaRPr lang="en-GB" sz="2200" dirty="0">
              <a:latin typeface="Century Gothic" panose="020B0502020202020204" pitchFamily="34" charset="0"/>
            </a:endParaRPr>
          </a:p>
          <a:p>
            <a:pPr marL="457200" indent="-457200">
              <a:buFont typeface="+mj-lt"/>
              <a:buAutoNum type="arabicPeriod"/>
            </a:pPr>
            <a:r>
              <a:rPr lang="en-GB" sz="2200" b="1" dirty="0">
                <a:latin typeface="Century Gothic" panose="020B0502020202020204" pitchFamily="34" charset="0"/>
              </a:rPr>
              <a:t>KNOWLEDGE ORGANISER CHECK</a:t>
            </a:r>
            <a:r>
              <a:rPr lang="en-GB" sz="2200" dirty="0">
                <a:latin typeface="Century Gothic" panose="020B0502020202020204" pitchFamily="34" charset="0"/>
              </a:rPr>
              <a:t>: When was the Battle of Plassey?</a:t>
            </a:r>
          </a:p>
        </p:txBody>
      </p:sp>
      <p:sp>
        <p:nvSpPr>
          <p:cNvPr id="8" name="TextBox 7">
            <a:extLst>
              <a:ext uri="{FF2B5EF4-FFF2-40B4-BE49-F238E27FC236}">
                <a16:creationId xmlns:a16="http://schemas.microsoft.com/office/drawing/2014/main" id="{3BC1BC31-2562-6BFC-6210-6F26D5A84B73}"/>
              </a:ext>
            </a:extLst>
          </p:cNvPr>
          <p:cNvSpPr txBox="1"/>
          <p:nvPr/>
        </p:nvSpPr>
        <p:spPr>
          <a:xfrm>
            <a:off x="3260993" y="1421176"/>
            <a:ext cx="7700790" cy="646331"/>
          </a:xfrm>
          <a:prstGeom prst="rect">
            <a:avLst/>
          </a:prstGeom>
          <a:noFill/>
        </p:spPr>
        <p:txBody>
          <a:bodyPr wrap="square" rtlCol="0">
            <a:spAutoFit/>
          </a:bodyPr>
          <a:lstStyle/>
          <a:p>
            <a:r>
              <a:rPr lang="en-GB" b="1" i="1" dirty="0">
                <a:solidFill>
                  <a:srgbClr val="00B050"/>
                </a:solidFill>
                <a:latin typeface="Century Gothic" panose="020B0502020202020204" pitchFamily="34" charset="0"/>
              </a:rPr>
              <a:t>Areas of land/collection of countries/groups of peoples taken over and controlled by another country.</a:t>
            </a:r>
          </a:p>
        </p:txBody>
      </p:sp>
      <p:sp>
        <p:nvSpPr>
          <p:cNvPr id="9" name="TextBox 8">
            <a:extLst>
              <a:ext uri="{FF2B5EF4-FFF2-40B4-BE49-F238E27FC236}">
                <a16:creationId xmlns:a16="http://schemas.microsoft.com/office/drawing/2014/main" id="{907DF726-D524-44E7-FCC9-C6A458A96B9C}"/>
              </a:ext>
            </a:extLst>
          </p:cNvPr>
          <p:cNvSpPr txBox="1"/>
          <p:nvPr/>
        </p:nvSpPr>
        <p:spPr>
          <a:xfrm>
            <a:off x="3218762" y="2362791"/>
            <a:ext cx="7700790" cy="369332"/>
          </a:xfrm>
          <a:prstGeom prst="rect">
            <a:avLst/>
          </a:prstGeom>
          <a:noFill/>
        </p:spPr>
        <p:txBody>
          <a:bodyPr wrap="square" rtlCol="0">
            <a:spAutoFit/>
          </a:bodyPr>
          <a:lstStyle/>
          <a:p>
            <a:r>
              <a:rPr lang="en-GB" b="1" i="1" dirty="0">
                <a:solidFill>
                  <a:srgbClr val="00B050"/>
                </a:solidFill>
                <a:latin typeface="Century Gothic" panose="020B0502020202020204" pitchFamily="34" charset="0"/>
              </a:rPr>
              <a:t>An area of land under the control of another country.</a:t>
            </a:r>
          </a:p>
        </p:txBody>
      </p:sp>
      <p:sp>
        <p:nvSpPr>
          <p:cNvPr id="10" name="TextBox 9">
            <a:extLst>
              <a:ext uri="{FF2B5EF4-FFF2-40B4-BE49-F238E27FC236}">
                <a16:creationId xmlns:a16="http://schemas.microsoft.com/office/drawing/2014/main" id="{7F8FF54B-AC58-2814-8A1E-ED1D060E6FF0}"/>
              </a:ext>
            </a:extLst>
          </p:cNvPr>
          <p:cNvSpPr txBox="1"/>
          <p:nvPr/>
        </p:nvSpPr>
        <p:spPr>
          <a:xfrm>
            <a:off x="0" y="3783622"/>
            <a:ext cx="11129553" cy="646331"/>
          </a:xfrm>
          <a:prstGeom prst="rect">
            <a:avLst/>
          </a:prstGeom>
          <a:noFill/>
        </p:spPr>
        <p:txBody>
          <a:bodyPr wrap="square" rtlCol="0">
            <a:spAutoFit/>
          </a:bodyPr>
          <a:lstStyle/>
          <a:p>
            <a:r>
              <a:rPr lang="en-GB" b="1" i="1" dirty="0">
                <a:solidFill>
                  <a:srgbClr val="00B050"/>
                </a:solidFill>
                <a:latin typeface="Century Gothic" panose="020B0502020202020204" pitchFamily="34" charset="0"/>
              </a:rPr>
              <a:t>More power/ competition with other countries/ access to natural resources/ increase trade/ idea that white people were more ‘civilised’ than other races/ revenge/ war/ religious missionaries</a:t>
            </a:r>
          </a:p>
        </p:txBody>
      </p:sp>
      <p:sp>
        <p:nvSpPr>
          <p:cNvPr id="11" name="TextBox 10">
            <a:extLst>
              <a:ext uri="{FF2B5EF4-FFF2-40B4-BE49-F238E27FC236}">
                <a16:creationId xmlns:a16="http://schemas.microsoft.com/office/drawing/2014/main" id="{6F0C74F2-D887-6F78-5A24-D9043510380D}"/>
              </a:ext>
            </a:extLst>
          </p:cNvPr>
          <p:cNvSpPr txBox="1"/>
          <p:nvPr/>
        </p:nvSpPr>
        <p:spPr>
          <a:xfrm>
            <a:off x="0" y="5436824"/>
            <a:ext cx="11129553" cy="369332"/>
          </a:xfrm>
          <a:prstGeom prst="rect">
            <a:avLst/>
          </a:prstGeom>
          <a:noFill/>
        </p:spPr>
        <p:txBody>
          <a:bodyPr wrap="square" rtlCol="0">
            <a:spAutoFit/>
          </a:bodyPr>
          <a:lstStyle/>
          <a:p>
            <a:r>
              <a:rPr lang="en-GB" b="1" i="1" dirty="0">
                <a:solidFill>
                  <a:srgbClr val="00B050"/>
                </a:solidFill>
                <a:latin typeface="Century Gothic" panose="020B0502020202020204" pitchFamily="34" charset="0"/>
              </a:rPr>
              <a:t>Spices/ silks/ tea/ textiles/ opium/ cotton/ indigo dye </a:t>
            </a:r>
          </a:p>
        </p:txBody>
      </p:sp>
      <p:sp>
        <p:nvSpPr>
          <p:cNvPr id="12" name="TextBox 11">
            <a:extLst>
              <a:ext uri="{FF2B5EF4-FFF2-40B4-BE49-F238E27FC236}">
                <a16:creationId xmlns:a16="http://schemas.microsoft.com/office/drawing/2014/main" id="{0D0E3341-8ABD-52A5-0ED5-C4B816C82EFF}"/>
              </a:ext>
            </a:extLst>
          </p:cNvPr>
          <p:cNvSpPr txBox="1"/>
          <p:nvPr/>
        </p:nvSpPr>
        <p:spPr>
          <a:xfrm>
            <a:off x="9601200" y="6146068"/>
            <a:ext cx="1360583" cy="369332"/>
          </a:xfrm>
          <a:prstGeom prst="rect">
            <a:avLst/>
          </a:prstGeom>
          <a:noFill/>
        </p:spPr>
        <p:txBody>
          <a:bodyPr wrap="square" rtlCol="0">
            <a:spAutoFit/>
          </a:bodyPr>
          <a:lstStyle/>
          <a:p>
            <a:r>
              <a:rPr lang="en-GB" b="1" i="1" dirty="0">
                <a:solidFill>
                  <a:srgbClr val="00B050"/>
                </a:solidFill>
                <a:latin typeface="Century Gothic" panose="020B0502020202020204" pitchFamily="34" charset="0"/>
              </a:rPr>
              <a:t>1757</a:t>
            </a:r>
          </a:p>
        </p:txBody>
      </p:sp>
    </p:spTree>
    <p:extLst>
      <p:ext uri="{BB962C8B-B14F-4D97-AF65-F5344CB8AC3E}">
        <p14:creationId xmlns:p14="http://schemas.microsoft.com/office/powerpoint/2010/main" val="423237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5400000">
            <a:off x="8231777" y="2897778"/>
            <a:ext cx="6858000" cy="1062446"/>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p:cNvSpPr/>
          <p:nvPr/>
        </p:nvSpPr>
        <p:spPr>
          <a:xfrm>
            <a:off x="0" y="0"/>
            <a:ext cx="12192000" cy="87521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800" b="1" dirty="0">
                <a:solidFill>
                  <a:schemeClr val="tx1"/>
                </a:solidFill>
                <a:latin typeface="Century Gothic" panose="020B0502020202020204" pitchFamily="34" charset="0"/>
              </a:rPr>
              <a:t>British Empire in India… The Big Picture</a:t>
            </a:r>
          </a:p>
        </p:txBody>
      </p:sp>
      <p:graphicFrame>
        <p:nvGraphicFramePr>
          <p:cNvPr id="8" name="Diagram 7">
            <a:extLst>
              <a:ext uri="{FF2B5EF4-FFF2-40B4-BE49-F238E27FC236}">
                <a16:creationId xmlns:a16="http://schemas.microsoft.com/office/drawing/2014/main" id="{9F7D5157-28CD-40A4-9228-62DD07C60BC3}"/>
              </a:ext>
            </a:extLst>
          </p:cNvPr>
          <p:cNvGraphicFramePr/>
          <p:nvPr>
            <p:extLst>
              <p:ext uri="{D42A27DB-BD31-4B8C-83A1-F6EECF244321}">
                <p14:modId xmlns:p14="http://schemas.microsoft.com/office/powerpoint/2010/main" val="4179162709"/>
              </p:ext>
            </p:extLst>
          </p:nvPr>
        </p:nvGraphicFramePr>
        <p:xfrm>
          <a:off x="-2041865" y="875211"/>
          <a:ext cx="10147177" cy="5982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185B5AB-B348-D0C1-4805-D07CF613B255}"/>
              </a:ext>
            </a:extLst>
          </p:cNvPr>
          <p:cNvSpPr txBox="1"/>
          <p:nvPr/>
        </p:nvSpPr>
        <p:spPr>
          <a:xfrm>
            <a:off x="6465454" y="3081832"/>
            <a:ext cx="4664100" cy="3693319"/>
          </a:xfrm>
          <a:prstGeom prst="rect">
            <a:avLst/>
          </a:prstGeom>
          <a:noFill/>
        </p:spPr>
        <p:txBody>
          <a:bodyPr wrap="square" rtlCol="0">
            <a:spAutoFit/>
          </a:bodyPr>
          <a:lstStyle/>
          <a:p>
            <a:r>
              <a:rPr lang="en-GB" b="1" u="sng" dirty="0">
                <a:latin typeface="Century Gothic" panose="020B0502020202020204" pitchFamily="34" charset="0"/>
              </a:rPr>
              <a:t>Links to the KEY CONCEPTS</a:t>
            </a:r>
          </a:p>
          <a:p>
            <a:pPr marL="285750" indent="-285750">
              <a:buFont typeface="Wingdings" panose="05000000000000000000" pitchFamily="2" charset="2"/>
              <a:buChar char="Ø"/>
            </a:pPr>
            <a:r>
              <a:rPr lang="en-GB" b="1" i="1" dirty="0">
                <a:latin typeface="Century Gothic" panose="020B0502020202020204" pitchFamily="34" charset="0"/>
              </a:rPr>
              <a:t>Economics</a:t>
            </a:r>
            <a:r>
              <a:rPr lang="en-GB" i="1" dirty="0">
                <a:latin typeface="Century Gothic" panose="020B0502020202020204" pitchFamily="34" charset="0"/>
              </a:rPr>
              <a:t>: </a:t>
            </a:r>
            <a:r>
              <a:rPr lang="en-GB" dirty="0">
                <a:latin typeface="Century Gothic" panose="020B0502020202020204" pitchFamily="34" charset="0"/>
              </a:rPr>
              <a:t>the EIC was initially set up to increase English trade in the area.</a:t>
            </a:r>
          </a:p>
          <a:p>
            <a:endParaRPr lang="en-GB" b="1" i="1" dirty="0">
              <a:latin typeface="Century Gothic" panose="020B0502020202020204" pitchFamily="34" charset="0"/>
            </a:endParaRPr>
          </a:p>
          <a:p>
            <a:pPr marL="285750" indent="-285750">
              <a:buFont typeface="Wingdings" panose="05000000000000000000" pitchFamily="2" charset="2"/>
              <a:buChar char="Ø"/>
            </a:pPr>
            <a:r>
              <a:rPr lang="en-GB" b="1" i="1" dirty="0">
                <a:latin typeface="Century Gothic" panose="020B0502020202020204" pitchFamily="34" charset="0"/>
              </a:rPr>
              <a:t>Individuals</a:t>
            </a:r>
            <a:r>
              <a:rPr lang="en-GB" i="1" dirty="0">
                <a:latin typeface="Century Gothic" panose="020B0502020202020204" pitchFamily="34" charset="0"/>
              </a:rPr>
              <a:t>: </a:t>
            </a:r>
            <a:r>
              <a:rPr lang="en-GB" dirty="0">
                <a:latin typeface="Century Gothic" panose="020B0502020202020204" pitchFamily="34" charset="0"/>
              </a:rPr>
              <a:t>Robert Clive was a key individual in establishing British control in India.</a:t>
            </a:r>
          </a:p>
          <a:p>
            <a:pPr marL="285750" indent="-285750">
              <a:buFont typeface="Wingdings" panose="05000000000000000000" pitchFamily="2" charset="2"/>
              <a:buChar char="Ø"/>
            </a:pPr>
            <a:endParaRPr lang="en-GB" dirty="0">
              <a:latin typeface="Century Gothic" panose="020B0502020202020204" pitchFamily="34" charset="0"/>
            </a:endParaRPr>
          </a:p>
          <a:p>
            <a:pPr marL="285750" indent="-285750">
              <a:buFont typeface="Wingdings" panose="05000000000000000000" pitchFamily="2" charset="2"/>
              <a:buChar char="Ø"/>
            </a:pPr>
            <a:r>
              <a:rPr lang="en-GB" b="1" i="1" dirty="0">
                <a:latin typeface="Century Gothic" panose="020B0502020202020204" pitchFamily="34" charset="0"/>
              </a:rPr>
              <a:t>Historical skills</a:t>
            </a:r>
            <a:r>
              <a:rPr lang="en-GB" dirty="0">
                <a:latin typeface="Century Gothic" panose="020B0502020202020204" pitchFamily="34" charset="0"/>
              </a:rPr>
              <a:t>: we will be examining a series of primary sources, including paintings and artefacts, and analysing what they reveal about the power of the EIC.</a:t>
            </a:r>
          </a:p>
        </p:txBody>
      </p:sp>
      <p:sp>
        <p:nvSpPr>
          <p:cNvPr id="6" name="Rectangle 5">
            <a:extLst>
              <a:ext uri="{FF2B5EF4-FFF2-40B4-BE49-F238E27FC236}">
                <a16:creationId xmlns:a16="http://schemas.microsoft.com/office/drawing/2014/main" id="{1172FFE2-1563-9B53-C213-5B59D7565D0E}"/>
              </a:ext>
            </a:extLst>
          </p:cNvPr>
          <p:cNvSpPr/>
          <p:nvPr/>
        </p:nvSpPr>
        <p:spPr>
          <a:xfrm>
            <a:off x="6465454" y="875211"/>
            <a:ext cx="4664100" cy="2408352"/>
          </a:xfrm>
          <a:prstGeom prst="rect">
            <a:avLst/>
          </a:prstGeom>
        </p:spPr>
        <p:txBody>
          <a:bodyPr wrap="square">
            <a:spAutoFit/>
          </a:bodyPr>
          <a:lstStyle/>
          <a:p>
            <a:pPr>
              <a:buNone/>
            </a:pPr>
            <a:r>
              <a:rPr lang="en-GB" sz="2200" b="1" u="sng" dirty="0">
                <a:latin typeface="Century Gothic" panose="020B0502020202020204" pitchFamily="34" charset="0"/>
                <a:ea typeface="Ebrima" pitchFamily="2" charset="0"/>
                <a:cs typeface="Ebrima" pitchFamily="2" charset="0"/>
              </a:rPr>
              <a:t>Learning intentions </a:t>
            </a:r>
          </a:p>
          <a:p>
            <a:pPr>
              <a:buNone/>
            </a:pPr>
            <a:r>
              <a:rPr lang="en-GB" sz="2200" b="1" i="1" dirty="0">
                <a:latin typeface="Century Gothic" panose="020B0502020202020204" pitchFamily="34" charset="0"/>
                <a:ea typeface="Ebrima" pitchFamily="2" charset="0"/>
                <a:cs typeface="Ebrima" pitchFamily="2" charset="0"/>
              </a:rPr>
              <a:t>Today we are learning to…</a:t>
            </a:r>
          </a:p>
          <a:p>
            <a:pPr marL="171450" lvl="0" indent="-171450">
              <a:buFont typeface="Arial" panose="020B0604020202020204" pitchFamily="34" charset="0"/>
              <a:buChar char="•"/>
              <a:defRPr/>
            </a:pPr>
            <a:r>
              <a:rPr lang="en-GB" sz="2400" b="1" dirty="0">
                <a:latin typeface="Century Gothic" panose="020B0502020202020204" pitchFamily="34" charset="0"/>
              </a:rPr>
              <a:t>Understand </a:t>
            </a:r>
            <a:r>
              <a:rPr lang="en-GB" sz="2400" dirty="0">
                <a:latin typeface="Century Gothic" panose="020B0502020202020204" pitchFamily="34" charset="0"/>
              </a:rPr>
              <a:t>how the East India Company was able to establish English control over India.</a:t>
            </a:r>
            <a:endParaRPr lang="en-GB" sz="1000" dirty="0">
              <a:latin typeface="Century Gothic" panose="020B0502020202020204" pitchFamily="34" charset="0"/>
            </a:endParaRPr>
          </a:p>
          <a:p>
            <a:pPr>
              <a:buFontTx/>
              <a:buChar char="-"/>
            </a:pPr>
            <a:endParaRPr lang="en-GB" sz="1050" dirty="0"/>
          </a:p>
        </p:txBody>
      </p:sp>
    </p:spTree>
    <p:extLst>
      <p:ext uri="{BB962C8B-B14F-4D97-AF65-F5344CB8AC3E}">
        <p14:creationId xmlns:p14="http://schemas.microsoft.com/office/powerpoint/2010/main" val="3297242486"/>
      </p:ext>
    </p:extLst>
  </p:cSld>
  <p:clrMapOvr>
    <a:masterClrMapping/>
  </p:clrMapOvr>
  <mc:AlternateContent xmlns:mc="http://schemas.openxmlformats.org/markup-compatibility/2006" xmlns:p14="http://schemas.microsoft.com/office/powerpoint/2010/main">
    <mc:Choice Requires="p14">
      <p:transition spd="med" p14:dur="700" advTm="22626">
        <p:fade/>
      </p:transition>
    </mc:Choice>
    <mc:Fallback xmlns="">
      <p:transition spd="med" advTm="2262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4566600-CAA6-4817-16C4-80B7E43587A2}"/>
              </a:ext>
            </a:extLst>
          </p:cNvPr>
          <p:cNvSpPr txBox="1"/>
          <p:nvPr/>
        </p:nvSpPr>
        <p:spPr>
          <a:xfrm>
            <a:off x="0" y="875211"/>
            <a:ext cx="12192000" cy="4154984"/>
          </a:xfrm>
          <a:prstGeom prst="rect">
            <a:avLst/>
          </a:prstGeom>
          <a:noFill/>
        </p:spPr>
        <p:txBody>
          <a:bodyPr wrap="square" rtlCol="0">
            <a:spAutoFit/>
          </a:bodyPr>
          <a:lstStyle/>
          <a:p>
            <a:pPr marL="342900" indent="-342900">
              <a:buFont typeface="Arial" panose="020B0604020202020204" pitchFamily="34" charset="0"/>
              <a:buChar char="•"/>
            </a:pPr>
            <a:r>
              <a:rPr lang="en-GB" sz="2200" dirty="0">
                <a:latin typeface="Century Gothic" panose="020B0502020202020204" pitchFamily="34" charset="0"/>
              </a:rPr>
              <a:t>Queen Elizabeth I founded the East India Company in</a:t>
            </a:r>
            <a:br>
              <a:rPr lang="en-GB" sz="2200" dirty="0">
                <a:latin typeface="Century Gothic" panose="020B0502020202020204" pitchFamily="34" charset="0"/>
              </a:rPr>
            </a:br>
            <a:r>
              <a:rPr lang="en-GB" sz="2200" dirty="0">
                <a:latin typeface="Century Gothic" panose="020B0502020202020204" pitchFamily="34" charset="0"/>
              </a:rPr>
              <a:t>1600.</a:t>
            </a:r>
          </a:p>
          <a:p>
            <a:pPr marL="342900" indent="-342900">
              <a:buFont typeface="Arial" panose="020B0604020202020204" pitchFamily="34" charset="0"/>
              <a:buChar char="•"/>
            </a:pPr>
            <a:endParaRPr lang="en-GB" sz="2200" dirty="0">
              <a:latin typeface="Century Gothic" panose="020B0502020202020204" pitchFamily="34" charset="0"/>
            </a:endParaRPr>
          </a:p>
          <a:p>
            <a:pPr marL="342900" indent="-342900">
              <a:buFont typeface="Arial" panose="020B0604020202020204" pitchFamily="34" charset="0"/>
              <a:buChar char="•"/>
            </a:pPr>
            <a:r>
              <a:rPr lang="en-GB" sz="2200" dirty="0">
                <a:latin typeface="Century Gothic" panose="020B0502020202020204" pitchFamily="34" charset="0"/>
              </a:rPr>
              <a:t>Its first aim was to increase </a:t>
            </a:r>
            <a:r>
              <a:rPr lang="en-GB" sz="2200" b="1" dirty="0">
                <a:latin typeface="Century Gothic" panose="020B0502020202020204" pitchFamily="34" charset="0"/>
              </a:rPr>
              <a:t>English trade in exotic goods</a:t>
            </a:r>
            <a:br>
              <a:rPr lang="en-GB" sz="2200" dirty="0">
                <a:latin typeface="Century Gothic" panose="020B0502020202020204" pitchFamily="34" charset="0"/>
              </a:rPr>
            </a:br>
            <a:r>
              <a:rPr lang="en-GB" sz="2200" dirty="0">
                <a:latin typeface="Century Gothic" panose="020B0502020202020204" pitchFamily="34" charset="0"/>
              </a:rPr>
              <a:t>and spices like nutmeg, cinnamon, pepper </a:t>
            </a:r>
            <a:br>
              <a:rPr lang="en-GB" sz="2200" dirty="0">
                <a:latin typeface="Century Gothic" panose="020B0502020202020204" pitchFamily="34" charset="0"/>
              </a:rPr>
            </a:br>
            <a:r>
              <a:rPr lang="en-GB" sz="2200" dirty="0">
                <a:latin typeface="Century Gothic" panose="020B0502020202020204" pitchFamily="34" charset="0"/>
              </a:rPr>
              <a:t>and cardamom. These would be obtained from the</a:t>
            </a:r>
            <a:br>
              <a:rPr lang="en-GB" sz="2200" dirty="0">
                <a:latin typeface="Century Gothic" panose="020B0502020202020204" pitchFamily="34" charset="0"/>
              </a:rPr>
            </a:br>
            <a:r>
              <a:rPr lang="en-GB" sz="2200" dirty="0">
                <a:latin typeface="Century Gothic" panose="020B0502020202020204" pitchFamily="34" charset="0"/>
              </a:rPr>
              <a:t>East Indies, in places like Indonesia and Malaysia.</a:t>
            </a:r>
          </a:p>
          <a:p>
            <a:pPr marL="342900" indent="-342900">
              <a:buFont typeface="Arial" panose="020B0604020202020204" pitchFamily="34" charset="0"/>
              <a:buChar char="•"/>
            </a:pPr>
            <a:endParaRPr lang="en-GB" sz="2200" dirty="0">
              <a:latin typeface="Century Gothic" panose="020B0502020202020204" pitchFamily="34" charset="0"/>
            </a:endParaRPr>
          </a:p>
          <a:p>
            <a:pPr marL="342900" indent="-342900">
              <a:buFont typeface="Arial" panose="020B0604020202020204" pitchFamily="34" charset="0"/>
              <a:buChar char="•"/>
            </a:pPr>
            <a:r>
              <a:rPr lang="en-GB" sz="2200" dirty="0">
                <a:latin typeface="Century Gothic" panose="020B0502020202020204" pitchFamily="34" charset="0"/>
              </a:rPr>
              <a:t>England was </a:t>
            </a:r>
            <a:r>
              <a:rPr lang="en-GB" sz="2200" b="1" dirty="0">
                <a:latin typeface="Century Gothic" panose="020B0502020202020204" pitchFamily="34" charset="0"/>
              </a:rPr>
              <a:t>late to this race</a:t>
            </a:r>
            <a:r>
              <a:rPr lang="en-GB" sz="2200" dirty="0">
                <a:latin typeface="Century Gothic" panose="020B0502020202020204" pitchFamily="34" charset="0"/>
              </a:rPr>
              <a:t>! </a:t>
            </a:r>
            <a:r>
              <a:rPr lang="en-GB" sz="2200" b="1" dirty="0">
                <a:latin typeface="Century Gothic" panose="020B0502020202020204" pitchFamily="34" charset="0"/>
              </a:rPr>
              <a:t>Portugal</a:t>
            </a:r>
            <a:r>
              <a:rPr lang="en-GB" sz="2200" dirty="0">
                <a:latin typeface="Century Gothic" panose="020B0502020202020204" pitchFamily="34" charset="0"/>
              </a:rPr>
              <a:t> and the </a:t>
            </a:r>
            <a:r>
              <a:rPr lang="en-GB" sz="2200" b="1" dirty="0">
                <a:latin typeface="Century Gothic" panose="020B0502020202020204" pitchFamily="34" charset="0"/>
              </a:rPr>
              <a:t>Dutch</a:t>
            </a:r>
            <a:r>
              <a:rPr lang="en-GB" sz="2200" dirty="0">
                <a:latin typeface="Century Gothic" panose="020B0502020202020204" pitchFamily="34" charset="0"/>
              </a:rPr>
              <a:t> East India Company had already obtained a lot of control and power in the region, and England was unable to set up trading posts in the East Indies. This meant the English EIC had to </a:t>
            </a:r>
            <a:r>
              <a:rPr lang="en-GB" sz="2200" b="1" dirty="0">
                <a:latin typeface="Century Gothic" panose="020B0502020202020204" pitchFamily="34" charset="0"/>
              </a:rPr>
              <a:t>look to India </a:t>
            </a:r>
            <a:r>
              <a:rPr lang="en-GB" sz="2200" dirty="0">
                <a:latin typeface="Century Gothic" panose="020B0502020202020204" pitchFamily="34" charset="0"/>
              </a:rPr>
              <a:t>to </a:t>
            </a:r>
            <a:r>
              <a:rPr lang="en-GB" sz="2200" b="1" dirty="0">
                <a:latin typeface="Century Gothic" panose="020B0502020202020204" pitchFamily="34" charset="0"/>
              </a:rPr>
              <a:t>try and capture important markets</a:t>
            </a:r>
            <a:r>
              <a:rPr lang="en-GB" sz="2200" dirty="0">
                <a:latin typeface="Century Gothic" panose="020B0502020202020204" pitchFamily="34" charset="0"/>
              </a:rPr>
              <a:t>.</a:t>
            </a:r>
          </a:p>
        </p:txBody>
      </p:sp>
      <p:sp>
        <p:nvSpPr>
          <p:cNvPr id="4" name="Rectangle 3"/>
          <p:cNvSpPr/>
          <p:nvPr/>
        </p:nvSpPr>
        <p:spPr>
          <a:xfrm>
            <a:off x="0" y="0"/>
            <a:ext cx="12192000" cy="87521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tx1"/>
                </a:solidFill>
                <a:latin typeface="Century Gothic" panose="020B0502020202020204" pitchFamily="34" charset="0"/>
              </a:rPr>
              <a:t>What was the East India Company (EIC)?</a:t>
            </a:r>
          </a:p>
        </p:txBody>
      </p:sp>
      <p:pic>
        <p:nvPicPr>
          <p:cNvPr id="3" name="Picture 2">
            <a:extLst>
              <a:ext uri="{FF2B5EF4-FFF2-40B4-BE49-F238E27FC236}">
                <a16:creationId xmlns:a16="http://schemas.microsoft.com/office/drawing/2014/main" id="{3738380A-DE27-DBBC-F6DD-7D4FF057C78D}"/>
              </a:ext>
            </a:extLst>
          </p:cNvPr>
          <p:cNvPicPr>
            <a:picLocks noChangeAspect="1"/>
          </p:cNvPicPr>
          <p:nvPr/>
        </p:nvPicPr>
        <p:blipFill rotWithShape="1">
          <a:blip r:embed="rId2"/>
          <a:srcRect l="33917" t="68593" r="50000" b="18222"/>
          <a:stretch/>
        </p:blipFill>
        <p:spPr>
          <a:xfrm>
            <a:off x="10234284" y="0"/>
            <a:ext cx="1957715" cy="875211"/>
          </a:xfrm>
          <a:prstGeom prst="rect">
            <a:avLst/>
          </a:prstGeom>
        </p:spPr>
      </p:pic>
      <p:sp>
        <p:nvSpPr>
          <p:cNvPr id="6" name="TextBox 5">
            <a:extLst>
              <a:ext uri="{FF2B5EF4-FFF2-40B4-BE49-F238E27FC236}">
                <a16:creationId xmlns:a16="http://schemas.microsoft.com/office/drawing/2014/main" id="{36845297-8CB8-3E7B-2D82-1B4E6E77DC54}"/>
              </a:ext>
            </a:extLst>
          </p:cNvPr>
          <p:cNvSpPr txBox="1"/>
          <p:nvPr/>
        </p:nvSpPr>
        <p:spPr>
          <a:xfrm>
            <a:off x="0" y="5072896"/>
            <a:ext cx="12192000" cy="1785104"/>
          </a:xfrm>
          <a:prstGeom prst="rect">
            <a:avLst/>
          </a:prstGeom>
          <a:solidFill>
            <a:srgbClr val="00B050"/>
          </a:solidFill>
        </p:spPr>
        <p:txBody>
          <a:bodyPr wrap="square" rtlCol="0">
            <a:spAutoFit/>
          </a:bodyPr>
          <a:lstStyle/>
          <a:p>
            <a:r>
              <a:rPr lang="en-GB" sz="2200" b="1" dirty="0">
                <a:solidFill>
                  <a:schemeClr val="bg1"/>
                </a:solidFill>
                <a:latin typeface="Century Gothic" panose="020B0502020202020204" pitchFamily="34" charset="0"/>
              </a:rPr>
              <a:t>SUMMARY TASK: Break down the text into the following sentences</a:t>
            </a:r>
          </a:p>
          <a:p>
            <a:r>
              <a:rPr lang="en-GB" sz="2200" i="1" dirty="0">
                <a:solidFill>
                  <a:schemeClr val="bg1"/>
                </a:solidFill>
                <a:latin typeface="Century Gothic" panose="020B0502020202020204" pitchFamily="34" charset="0"/>
              </a:rPr>
              <a:t>The East India Company was founded in… by…</a:t>
            </a:r>
          </a:p>
          <a:p>
            <a:r>
              <a:rPr lang="en-GB" sz="2200" i="1" dirty="0">
                <a:solidFill>
                  <a:schemeClr val="bg1"/>
                </a:solidFill>
                <a:latin typeface="Century Gothic" panose="020B0502020202020204" pitchFamily="34" charset="0"/>
              </a:rPr>
              <a:t>Originally its first aim was to…</a:t>
            </a:r>
          </a:p>
          <a:p>
            <a:r>
              <a:rPr lang="en-GB" sz="2200" i="1" dirty="0">
                <a:solidFill>
                  <a:schemeClr val="bg1"/>
                </a:solidFill>
                <a:latin typeface="Century Gothic" panose="020B0502020202020204" pitchFamily="34" charset="0"/>
              </a:rPr>
              <a:t>However, it faced stiff competition from…</a:t>
            </a:r>
          </a:p>
          <a:p>
            <a:r>
              <a:rPr lang="en-GB" sz="2200" i="1" dirty="0">
                <a:solidFill>
                  <a:schemeClr val="bg1"/>
                </a:solidFill>
                <a:latin typeface="Century Gothic" panose="020B0502020202020204" pitchFamily="34" charset="0"/>
              </a:rPr>
              <a:t>This meant it needed to…</a:t>
            </a:r>
          </a:p>
        </p:txBody>
      </p:sp>
      <p:pic>
        <p:nvPicPr>
          <p:cNvPr id="2" name="Picture 2" descr="Image result for East India Company 1600s">
            <a:extLst>
              <a:ext uri="{FF2B5EF4-FFF2-40B4-BE49-F238E27FC236}">
                <a16:creationId xmlns:a16="http://schemas.microsoft.com/office/drawing/2014/main" id="{1CCFDA65-D220-1C0E-67EC-AA96B9A0F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3140" y="875211"/>
            <a:ext cx="4218859" cy="2650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06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7521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800" b="1" dirty="0">
                <a:solidFill>
                  <a:schemeClr val="tx1"/>
                </a:solidFill>
                <a:latin typeface="Century Gothic" panose="020B0502020202020204" pitchFamily="34" charset="0"/>
              </a:rPr>
              <a:t>The early days…</a:t>
            </a:r>
          </a:p>
        </p:txBody>
      </p:sp>
      <p:sp>
        <p:nvSpPr>
          <p:cNvPr id="5" name="Rectangle 4"/>
          <p:cNvSpPr/>
          <p:nvPr/>
        </p:nvSpPr>
        <p:spPr>
          <a:xfrm rot="5400000">
            <a:off x="8231777" y="2897778"/>
            <a:ext cx="6858000" cy="1062446"/>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38A6460-74AF-29FF-F1C2-74F835F42C53}"/>
              </a:ext>
            </a:extLst>
          </p:cNvPr>
          <p:cNvPicPr>
            <a:picLocks noChangeAspect="1"/>
          </p:cNvPicPr>
          <p:nvPr/>
        </p:nvPicPr>
        <p:blipFill rotWithShape="1">
          <a:blip r:embed="rId3"/>
          <a:srcRect l="65036" t="68741" r="18500" b="18074"/>
          <a:stretch/>
        </p:blipFill>
        <p:spPr>
          <a:xfrm>
            <a:off x="10249022" y="0"/>
            <a:ext cx="1942977" cy="875211"/>
          </a:xfrm>
          <a:prstGeom prst="rect">
            <a:avLst/>
          </a:prstGeom>
        </p:spPr>
      </p:pic>
      <p:pic>
        <p:nvPicPr>
          <p:cNvPr id="2050" name="Picture 2" descr="Thomas Roe - Wikipedia">
            <a:extLst>
              <a:ext uri="{FF2B5EF4-FFF2-40B4-BE49-F238E27FC236}">
                <a16:creationId xmlns:a16="http://schemas.microsoft.com/office/drawing/2014/main" id="{EEEEA03F-4355-3AEA-4FA6-81456A8569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5649" y="875212"/>
            <a:ext cx="2893904" cy="40383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C72E5B-AAC5-8DCF-0540-F0E742ABC570}"/>
              </a:ext>
            </a:extLst>
          </p:cNvPr>
          <p:cNvSpPr txBox="1"/>
          <p:nvPr/>
        </p:nvSpPr>
        <p:spPr>
          <a:xfrm>
            <a:off x="0" y="875211"/>
            <a:ext cx="11129553" cy="5847755"/>
          </a:xfrm>
          <a:prstGeom prst="rect">
            <a:avLst/>
          </a:prstGeom>
          <a:noFill/>
        </p:spPr>
        <p:txBody>
          <a:bodyPr wrap="square" rtlCol="0">
            <a:spAutoFit/>
          </a:bodyPr>
          <a:lstStyle/>
          <a:p>
            <a:pPr marL="342900" indent="-342900">
              <a:buFont typeface="Arial" panose="020B0604020202020204" pitchFamily="34" charset="0"/>
              <a:buChar char="•"/>
            </a:pPr>
            <a:r>
              <a:rPr lang="en-GB" sz="2200" dirty="0">
                <a:latin typeface="Century Gothic" panose="020B0502020202020204" pitchFamily="34" charset="0"/>
              </a:rPr>
              <a:t>The East India Company was a </a:t>
            </a:r>
            <a:r>
              <a:rPr lang="en-GB" sz="2200" b="1" dirty="0">
                <a:latin typeface="Century Gothic" panose="020B0502020202020204" pitchFamily="34" charset="0"/>
              </a:rPr>
              <a:t>joint-stock company</a:t>
            </a:r>
            <a:r>
              <a:rPr lang="en-GB" sz="2200" dirty="0">
                <a:latin typeface="Century Gothic" panose="020B0502020202020204" pitchFamily="34" charset="0"/>
              </a:rPr>
              <a:t>, </a:t>
            </a:r>
            <a:br>
              <a:rPr lang="en-GB" sz="2200" dirty="0">
                <a:latin typeface="Century Gothic" panose="020B0502020202020204" pitchFamily="34" charset="0"/>
              </a:rPr>
            </a:br>
            <a:r>
              <a:rPr lang="en-GB" sz="2200" dirty="0">
                <a:latin typeface="Century Gothic" panose="020B0502020202020204" pitchFamily="34" charset="0"/>
              </a:rPr>
              <a:t>which meant lots of ordinary workers, and businessmen,</a:t>
            </a:r>
            <a:br>
              <a:rPr lang="en-GB" sz="2200" dirty="0">
                <a:latin typeface="Century Gothic" panose="020B0502020202020204" pitchFamily="34" charset="0"/>
              </a:rPr>
            </a:br>
            <a:r>
              <a:rPr lang="en-GB" sz="2200" dirty="0">
                <a:latin typeface="Century Gothic" panose="020B0502020202020204" pitchFamily="34" charset="0"/>
              </a:rPr>
              <a:t>if they had the money, could invest in the EIC and claim</a:t>
            </a:r>
            <a:br>
              <a:rPr lang="en-GB" sz="2200" dirty="0">
                <a:latin typeface="Century Gothic" panose="020B0502020202020204" pitchFamily="34" charset="0"/>
              </a:rPr>
            </a:br>
            <a:r>
              <a:rPr lang="en-GB" sz="2200" dirty="0">
                <a:latin typeface="Century Gothic" panose="020B0502020202020204" pitchFamily="34" charset="0"/>
              </a:rPr>
              <a:t>a share of its profits.</a:t>
            </a:r>
          </a:p>
          <a:p>
            <a:pPr marL="342900" indent="-342900">
              <a:buFont typeface="Arial" panose="020B0604020202020204" pitchFamily="34" charset="0"/>
              <a:buChar char="•"/>
            </a:pPr>
            <a:endParaRPr lang="en-GB" sz="2200" dirty="0">
              <a:latin typeface="Century Gothic" panose="020B0502020202020204" pitchFamily="34" charset="0"/>
            </a:endParaRPr>
          </a:p>
          <a:p>
            <a:pPr marL="342900" indent="-342900">
              <a:buFont typeface="Arial" panose="020B0604020202020204" pitchFamily="34" charset="0"/>
              <a:buChar char="•"/>
            </a:pPr>
            <a:r>
              <a:rPr lang="en-GB" sz="2200" dirty="0">
                <a:latin typeface="Century Gothic" panose="020B0502020202020204" pitchFamily="34" charset="0"/>
              </a:rPr>
              <a:t>It wasn’t plain sailing! The first fleet of the EIC, between</a:t>
            </a:r>
            <a:br>
              <a:rPr lang="en-GB" sz="2200" dirty="0">
                <a:latin typeface="Century Gothic" panose="020B0502020202020204" pitchFamily="34" charset="0"/>
              </a:rPr>
            </a:br>
            <a:r>
              <a:rPr lang="en-GB" sz="2200" dirty="0">
                <a:latin typeface="Century Gothic" panose="020B0502020202020204" pitchFamily="34" charset="0"/>
              </a:rPr>
              <a:t>1601 and 1603, had a </a:t>
            </a:r>
            <a:r>
              <a:rPr lang="en-GB" sz="2200" b="1" dirty="0">
                <a:latin typeface="Century Gothic" panose="020B0502020202020204" pitchFamily="34" charset="0"/>
              </a:rPr>
              <a:t>fatality rate of over 60 per cent</a:t>
            </a:r>
            <a:r>
              <a:rPr lang="en-GB" sz="2200" dirty="0">
                <a:latin typeface="Century Gothic" panose="020B0502020202020204" pitchFamily="34" charset="0"/>
              </a:rPr>
              <a:t>!</a:t>
            </a:r>
          </a:p>
          <a:p>
            <a:pPr marL="342900" indent="-342900">
              <a:buFont typeface="Arial" panose="020B0604020202020204" pitchFamily="34" charset="0"/>
              <a:buChar char="•"/>
            </a:pPr>
            <a:endParaRPr lang="en-GB" sz="2200" dirty="0">
              <a:latin typeface="Century Gothic" panose="020B0502020202020204" pitchFamily="34" charset="0"/>
            </a:endParaRPr>
          </a:p>
          <a:p>
            <a:pPr marL="342900" indent="-342900">
              <a:buFont typeface="Arial" panose="020B0604020202020204" pitchFamily="34" charset="0"/>
              <a:buChar char="•"/>
            </a:pPr>
            <a:r>
              <a:rPr lang="en-GB" sz="2200" dirty="0">
                <a:latin typeface="Century Gothic" panose="020B0502020202020204" pitchFamily="34" charset="0"/>
              </a:rPr>
              <a:t>Slowly, the EIC began making money trading in goods</a:t>
            </a:r>
            <a:br>
              <a:rPr lang="en-GB" sz="2200" dirty="0">
                <a:latin typeface="Century Gothic" panose="020B0502020202020204" pitchFamily="34" charset="0"/>
              </a:rPr>
            </a:br>
            <a:r>
              <a:rPr lang="en-GB" sz="2200" dirty="0">
                <a:latin typeface="Century Gothic" panose="020B0502020202020204" pitchFamily="34" charset="0"/>
              </a:rPr>
              <a:t>from India, and set up its first </a:t>
            </a:r>
            <a:r>
              <a:rPr lang="en-GB" sz="2200" b="1" dirty="0">
                <a:latin typeface="Century Gothic" panose="020B0502020202020204" pitchFamily="34" charset="0"/>
              </a:rPr>
              <a:t>Indian trading post in Surat</a:t>
            </a:r>
            <a:br>
              <a:rPr lang="en-GB" sz="2200" b="1" dirty="0">
                <a:latin typeface="Century Gothic" panose="020B0502020202020204" pitchFamily="34" charset="0"/>
              </a:rPr>
            </a:br>
            <a:r>
              <a:rPr lang="en-GB" sz="2200" b="1" dirty="0">
                <a:latin typeface="Century Gothic" panose="020B0502020202020204" pitchFamily="34" charset="0"/>
              </a:rPr>
              <a:t>in 1612</a:t>
            </a:r>
            <a:r>
              <a:rPr lang="en-GB" sz="2200" dirty="0">
                <a:latin typeface="Century Gothic" panose="020B0502020202020204" pitchFamily="34" charset="0"/>
              </a:rPr>
              <a:t>.</a:t>
            </a:r>
          </a:p>
          <a:p>
            <a:pPr marL="342900" indent="-342900">
              <a:buFont typeface="Arial" panose="020B0604020202020204" pitchFamily="34" charset="0"/>
              <a:buChar char="•"/>
            </a:pPr>
            <a:endParaRPr lang="en-GB" sz="2200" dirty="0">
              <a:latin typeface="Century Gothic" panose="020B0502020202020204" pitchFamily="34" charset="0"/>
            </a:endParaRPr>
          </a:p>
          <a:p>
            <a:pPr marL="342900" indent="-342900">
              <a:buFont typeface="Arial" panose="020B0604020202020204" pitchFamily="34" charset="0"/>
              <a:buChar char="•"/>
            </a:pPr>
            <a:r>
              <a:rPr lang="en-GB" sz="2200" b="1" dirty="0">
                <a:latin typeface="Century Gothic" panose="020B0502020202020204" pitchFamily="34" charset="0"/>
              </a:rPr>
              <a:t>Sir Thomas Roe </a:t>
            </a:r>
            <a:r>
              <a:rPr lang="en-GB" sz="2200" dirty="0">
                <a:latin typeface="Century Gothic" panose="020B0502020202020204" pitchFamily="34" charset="0"/>
              </a:rPr>
              <a:t>(1581-1644) was the Ambassador of the EIC to the Mughal Empire, which was in charge of India at the time.</a:t>
            </a:r>
          </a:p>
          <a:p>
            <a:pPr marL="342900" indent="-342900">
              <a:buFont typeface="Arial" panose="020B0604020202020204" pitchFamily="34" charset="0"/>
              <a:buChar char="•"/>
            </a:pPr>
            <a:endParaRPr lang="en-GB" sz="2200" dirty="0">
              <a:latin typeface="Century Gothic" panose="020B0502020202020204" pitchFamily="34" charset="0"/>
            </a:endParaRPr>
          </a:p>
          <a:p>
            <a:pPr marL="342900" indent="-342900">
              <a:buFont typeface="Arial" panose="020B0604020202020204" pitchFamily="34" charset="0"/>
              <a:buChar char="•"/>
            </a:pPr>
            <a:r>
              <a:rPr lang="en-GB" sz="2200" dirty="0">
                <a:latin typeface="Century Gothic" panose="020B0502020202020204" pitchFamily="34" charset="0"/>
              </a:rPr>
              <a:t>Roe was able to get the Mughal Emperor </a:t>
            </a:r>
            <a:r>
              <a:rPr lang="en-GB" sz="2200" b="1" dirty="0">
                <a:latin typeface="Century Gothic" panose="020B0502020202020204" pitchFamily="34" charset="0"/>
              </a:rPr>
              <a:t>Jahangir </a:t>
            </a:r>
            <a:r>
              <a:rPr lang="en-GB" sz="2200" dirty="0">
                <a:latin typeface="Century Gothic" panose="020B0502020202020204" pitchFamily="34" charset="0"/>
              </a:rPr>
              <a:t>to offer </a:t>
            </a:r>
            <a:r>
              <a:rPr lang="en-GB" sz="2200" b="1" dirty="0">
                <a:latin typeface="Century Gothic" panose="020B0502020202020204" pitchFamily="34" charset="0"/>
              </a:rPr>
              <a:t>protection to the EIC’s post in Surat</a:t>
            </a:r>
            <a:r>
              <a:rPr lang="en-GB" sz="2200" dirty="0">
                <a:latin typeface="Century Gothic" panose="020B0502020202020204" pitchFamily="34" charset="0"/>
              </a:rPr>
              <a:t>, and to give special treatment to the EIC </a:t>
            </a:r>
            <a:r>
              <a:rPr lang="en-GB" sz="2200" b="1" dirty="0">
                <a:latin typeface="Century Gothic" panose="020B0502020202020204" pitchFamily="34" charset="0"/>
              </a:rPr>
              <a:t>like lower taxes</a:t>
            </a:r>
            <a:r>
              <a:rPr lang="en-GB" sz="2200" dirty="0">
                <a:latin typeface="Century Gothic" panose="020B0502020202020204" pitchFamily="34" charset="0"/>
              </a:rPr>
              <a:t>.</a:t>
            </a:r>
            <a:endParaRPr lang="en-GB" sz="2200" b="1" dirty="0">
              <a:latin typeface="Century Gothic" panose="020B0502020202020204" pitchFamily="34" charset="0"/>
            </a:endParaRPr>
          </a:p>
        </p:txBody>
      </p:sp>
      <p:sp>
        <p:nvSpPr>
          <p:cNvPr id="6" name="TextBox 5">
            <a:extLst>
              <a:ext uri="{FF2B5EF4-FFF2-40B4-BE49-F238E27FC236}">
                <a16:creationId xmlns:a16="http://schemas.microsoft.com/office/drawing/2014/main" id="{2077DBA3-E6DD-BA8D-DB2D-1AFF8638AA5B}"/>
              </a:ext>
            </a:extLst>
          </p:cNvPr>
          <p:cNvSpPr txBox="1"/>
          <p:nvPr/>
        </p:nvSpPr>
        <p:spPr>
          <a:xfrm>
            <a:off x="8235649" y="875211"/>
            <a:ext cx="3956351" cy="4093428"/>
          </a:xfrm>
          <a:prstGeom prst="rect">
            <a:avLst/>
          </a:prstGeom>
          <a:solidFill>
            <a:srgbClr val="FFFF00"/>
          </a:solidFill>
        </p:spPr>
        <p:txBody>
          <a:bodyPr wrap="square" rtlCol="0">
            <a:spAutoFit/>
          </a:bodyPr>
          <a:lstStyle/>
          <a:p>
            <a:r>
              <a:rPr lang="en-GB" sz="2000" b="1" dirty="0">
                <a:latin typeface="Century Gothic" panose="020B0502020202020204" pitchFamily="34" charset="0"/>
              </a:rPr>
              <a:t>CHECK FOR UNDERSTANDING!</a:t>
            </a:r>
            <a:br>
              <a:rPr lang="en-GB" sz="2000" b="1" dirty="0">
                <a:latin typeface="Century Gothic" panose="020B0502020202020204" pitchFamily="34" charset="0"/>
              </a:rPr>
            </a:br>
            <a:endParaRPr lang="en-GB" sz="2000" b="1" dirty="0">
              <a:latin typeface="Century Gothic" panose="020B0502020202020204" pitchFamily="34" charset="0"/>
            </a:endParaRPr>
          </a:p>
          <a:p>
            <a:pPr marL="342900" indent="-342900">
              <a:buFont typeface="+mj-lt"/>
              <a:buAutoNum type="arabicPeriod"/>
            </a:pPr>
            <a:r>
              <a:rPr lang="en-GB" sz="2000" b="1" dirty="0">
                <a:latin typeface="Century Gothic" panose="020B0502020202020204" pitchFamily="34" charset="0"/>
              </a:rPr>
              <a:t>What is a joint-stock company?</a:t>
            </a:r>
          </a:p>
          <a:p>
            <a:pPr marL="342900" indent="-342900">
              <a:buFont typeface="+mj-lt"/>
              <a:buAutoNum type="arabicPeriod"/>
            </a:pPr>
            <a:endParaRPr lang="en-GB" sz="2000" b="1" dirty="0">
              <a:latin typeface="Century Gothic" panose="020B0502020202020204" pitchFamily="34" charset="0"/>
            </a:endParaRPr>
          </a:p>
          <a:p>
            <a:pPr marL="342900" indent="-342900">
              <a:buFont typeface="+mj-lt"/>
              <a:buAutoNum type="arabicPeriod"/>
            </a:pPr>
            <a:r>
              <a:rPr lang="en-GB" sz="2000" b="1" dirty="0">
                <a:latin typeface="Century Gothic" panose="020B0502020202020204" pitchFamily="34" charset="0"/>
              </a:rPr>
              <a:t>When and where did the EIC set up its first trading post?</a:t>
            </a:r>
          </a:p>
          <a:p>
            <a:pPr marL="342900" indent="-342900">
              <a:buFont typeface="+mj-lt"/>
              <a:buAutoNum type="arabicPeriod"/>
            </a:pPr>
            <a:endParaRPr lang="en-GB" sz="2000" b="1" dirty="0">
              <a:latin typeface="Century Gothic" panose="020B0502020202020204" pitchFamily="34" charset="0"/>
            </a:endParaRPr>
          </a:p>
          <a:p>
            <a:pPr marL="342900" indent="-342900">
              <a:buFont typeface="+mj-lt"/>
              <a:buAutoNum type="arabicPeriod"/>
            </a:pPr>
            <a:r>
              <a:rPr lang="en-GB" sz="2000" b="1" dirty="0">
                <a:latin typeface="Century Gothic" panose="020B0502020202020204" pitchFamily="34" charset="0"/>
              </a:rPr>
              <a:t>Who was Sir Thomas Roe?</a:t>
            </a:r>
          </a:p>
          <a:p>
            <a:pPr marL="342900" indent="-342900">
              <a:buFont typeface="+mj-lt"/>
              <a:buAutoNum type="arabicPeriod"/>
            </a:pPr>
            <a:endParaRPr lang="en-GB" sz="2000" b="1" dirty="0">
              <a:latin typeface="Century Gothic" panose="020B0502020202020204" pitchFamily="34" charset="0"/>
            </a:endParaRPr>
          </a:p>
          <a:p>
            <a:pPr marL="342900" indent="-342900">
              <a:buFont typeface="+mj-lt"/>
              <a:buAutoNum type="arabicPeriod"/>
            </a:pPr>
            <a:r>
              <a:rPr lang="en-GB" sz="2000" b="1" dirty="0">
                <a:latin typeface="Century Gothic" panose="020B0502020202020204" pitchFamily="34" charset="0"/>
              </a:rPr>
              <a:t>What did he get Mughal Emperor Jahangir to do?</a:t>
            </a:r>
          </a:p>
        </p:txBody>
      </p:sp>
    </p:spTree>
    <p:extLst>
      <p:ext uri="{BB962C8B-B14F-4D97-AF65-F5344CB8AC3E}">
        <p14:creationId xmlns:p14="http://schemas.microsoft.com/office/powerpoint/2010/main" val="184715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12192000" cy="87521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800" b="1" dirty="0">
                <a:solidFill>
                  <a:schemeClr val="tx1"/>
                </a:solidFill>
                <a:latin typeface="Century Gothic" panose="020B0502020202020204" pitchFamily="34" charset="0"/>
              </a:rPr>
              <a:t>Source inference</a:t>
            </a:r>
          </a:p>
        </p:txBody>
      </p:sp>
      <p:sp>
        <p:nvSpPr>
          <p:cNvPr id="5" name="Rectangle 4"/>
          <p:cNvSpPr/>
          <p:nvPr/>
        </p:nvSpPr>
        <p:spPr>
          <a:xfrm rot="5400000">
            <a:off x="8231777" y="2897778"/>
            <a:ext cx="6858000" cy="1062446"/>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DC72E5B-AAC5-8DCF-0540-F0E742ABC570}"/>
              </a:ext>
            </a:extLst>
          </p:cNvPr>
          <p:cNvSpPr txBox="1"/>
          <p:nvPr/>
        </p:nvSpPr>
        <p:spPr>
          <a:xfrm>
            <a:off x="0" y="875211"/>
            <a:ext cx="7681913" cy="1785104"/>
          </a:xfrm>
          <a:prstGeom prst="rect">
            <a:avLst/>
          </a:prstGeom>
          <a:noFill/>
        </p:spPr>
        <p:txBody>
          <a:bodyPr wrap="square" rtlCol="0">
            <a:spAutoFit/>
          </a:bodyPr>
          <a:lstStyle/>
          <a:p>
            <a:pPr marL="342900" indent="-342900">
              <a:buFont typeface="Arial" panose="020B0604020202020204" pitchFamily="34" charset="0"/>
              <a:buChar char="•"/>
            </a:pPr>
            <a:r>
              <a:rPr lang="en-GB" sz="2200" dirty="0">
                <a:latin typeface="Century Gothic" panose="020B0502020202020204" pitchFamily="34" charset="0"/>
              </a:rPr>
              <a:t>This is a painting called </a:t>
            </a:r>
            <a:r>
              <a:rPr lang="en-GB" sz="2200" b="1" i="1" dirty="0">
                <a:latin typeface="Century Gothic" panose="020B0502020202020204" pitchFamily="34" charset="0"/>
              </a:rPr>
              <a:t>‘Jahangir preferring a Sufi Shaikh to Kings’ </a:t>
            </a:r>
            <a:r>
              <a:rPr lang="en-GB" sz="2200" dirty="0">
                <a:latin typeface="Century Gothic" panose="020B0502020202020204" pitchFamily="34" charset="0"/>
              </a:rPr>
              <a:t>from c.1618.</a:t>
            </a:r>
            <a:endParaRPr lang="en-GB" sz="2200" b="1" i="1" dirty="0">
              <a:latin typeface="Century Gothic" panose="020B0502020202020204" pitchFamily="34" charset="0"/>
            </a:endParaRPr>
          </a:p>
          <a:p>
            <a:pPr marL="342900" indent="-342900">
              <a:buFont typeface="Arial" panose="020B0604020202020204" pitchFamily="34" charset="0"/>
              <a:buChar char="•"/>
            </a:pPr>
            <a:endParaRPr lang="en-GB" sz="2200" b="1" dirty="0">
              <a:latin typeface="Century Gothic" panose="020B0502020202020204" pitchFamily="34" charset="0"/>
            </a:endParaRPr>
          </a:p>
          <a:p>
            <a:pPr marL="342900" indent="-342900">
              <a:buFont typeface="Arial" panose="020B0604020202020204" pitchFamily="34" charset="0"/>
              <a:buChar char="•"/>
            </a:pPr>
            <a:r>
              <a:rPr lang="en-GB" sz="2200" dirty="0">
                <a:latin typeface="Century Gothic" panose="020B0502020202020204" pitchFamily="34" charset="0"/>
              </a:rPr>
              <a:t>What can you see? What do you think the main message is?</a:t>
            </a:r>
          </a:p>
        </p:txBody>
      </p:sp>
      <p:pic>
        <p:nvPicPr>
          <p:cNvPr id="3074" name="Picture 2" descr="Jahangir Preferring a Sufi Shaikh to Kings | World History Commons">
            <a:extLst>
              <a:ext uri="{FF2B5EF4-FFF2-40B4-BE49-F238E27FC236}">
                <a16:creationId xmlns:a16="http://schemas.microsoft.com/office/drawing/2014/main" id="{4F7F06CD-BB37-34E0-CD9D-BAAC87E6C6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1913" y="-1"/>
            <a:ext cx="45100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D60CD55-E0B0-C979-D41C-6DDEB6314A96}"/>
              </a:ext>
            </a:extLst>
          </p:cNvPr>
          <p:cNvPicPr>
            <a:picLocks noChangeAspect="1"/>
          </p:cNvPicPr>
          <p:nvPr/>
        </p:nvPicPr>
        <p:blipFill>
          <a:blip r:embed="rId4"/>
          <a:stretch>
            <a:fillRect/>
          </a:stretch>
        </p:blipFill>
        <p:spPr>
          <a:xfrm>
            <a:off x="5564444" y="0"/>
            <a:ext cx="1901320" cy="875211"/>
          </a:xfrm>
          <a:prstGeom prst="rect">
            <a:avLst/>
          </a:prstGeom>
        </p:spPr>
      </p:pic>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5AC7AAFA-9C80-B611-9959-BCBC994E207B}"/>
                  </a:ext>
                </a:extLst>
              </p14:cNvPr>
              <p14:cNvContentPartPr/>
              <p14:nvPr/>
            </p14:nvContentPartPr>
            <p14:xfrm>
              <a:off x="477360" y="221400"/>
              <a:ext cx="11525400" cy="6485760"/>
            </p14:xfrm>
          </p:contentPart>
        </mc:Choice>
        <mc:Fallback xmlns="">
          <p:pic>
            <p:nvPicPr>
              <p:cNvPr id="6" name="Ink 5">
                <a:extLst>
                  <a:ext uri="{FF2B5EF4-FFF2-40B4-BE49-F238E27FC236}">
                    <a16:creationId xmlns:a16="http://schemas.microsoft.com/office/drawing/2014/main" id="{5AC7AAFA-9C80-B611-9959-BCBC994E207B}"/>
                  </a:ext>
                </a:extLst>
              </p:cNvPr>
              <p:cNvPicPr/>
              <p:nvPr/>
            </p:nvPicPr>
            <p:blipFill>
              <a:blip r:embed="rId6"/>
              <a:stretch>
                <a:fillRect/>
              </a:stretch>
            </p:blipFill>
            <p:spPr>
              <a:xfrm>
                <a:off x="468000" y="212040"/>
                <a:ext cx="11544120" cy="6504480"/>
              </a:xfrm>
              <a:prstGeom prst="rect">
                <a:avLst/>
              </a:prstGeom>
            </p:spPr>
          </p:pic>
        </mc:Fallback>
      </mc:AlternateContent>
    </p:spTree>
    <p:extLst>
      <p:ext uri="{BB962C8B-B14F-4D97-AF65-F5344CB8AC3E}">
        <p14:creationId xmlns:p14="http://schemas.microsoft.com/office/powerpoint/2010/main" val="65036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7521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800" b="1" dirty="0">
                <a:solidFill>
                  <a:schemeClr val="tx1"/>
                </a:solidFill>
                <a:latin typeface="Century Gothic" panose="020B0502020202020204" pitchFamily="34" charset="0"/>
              </a:rPr>
              <a:t>Source inference</a:t>
            </a:r>
          </a:p>
        </p:txBody>
      </p:sp>
      <p:sp>
        <p:nvSpPr>
          <p:cNvPr id="5" name="Rectangle 4"/>
          <p:cNvSpPr/>
          <p:nvPr/>
        </p:nvSpPr>
        <p:spPr>
          <a:xfrm rot="5400000">
            <a:off x="8231777" y="2897778"/>
            <a:ext cx="6858000" cy="1062446"/>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DC72E5B-AAC5-8DCF-0540-F0E742ABC570}"/>
              </a:ext>
            </a:extLst>
          </p:cNvPr>
          <p:cNvSpPr txBox="1"/>
          <p:nvPr/>
        </p:nvSpPr>
        <p:spPr>
          <a:xfrm>
            <a:off x="0" y="875211"/>
            <a:ext cx="7681913" cy="1785104"/>
          </a:xfrm>
          <a:prstGeom prst="rect">
            <a:avLst/>
          </a:prstGeom>
          <a:noFill/>
        </p:spPr>
        <p:txBody>
          <a:bodyPr wrap="square" rtlCol="0">
            <a:spAutoFit/>
          </a:bodyPr>
          <a:lstStyle/>
          <a:p>
            <a:pPr marL="342900" indent="-342900">
              <a:buFont typeface="Arial" panose="020B0604020202020204" pitchFamily="34" charset="0"/>
              <a:buChar char="•"/>
            </a:pPr>
            <a:r>
              <a:rPr lang="en-GB" sz="2200" dirty="0">
                <a:latin typeface="Century Gothic" panose="020B0502020202020204" pitchFamily="34" charset="0"/>
              </a:rPr>
              <a:t>This is a painting called </a:t>
            </a:r>
            <a:r>
              <a:rPr lang="en-GB" sz="2200" b="1" i="1" dirty="0">
                <a:latin typeface="Century Gothic" panose="020B0502020202020204" pitchFamily="34" charset="0"/>
              </a:rPr>
              <a:t>‘Jahangir preferring a Sufi Shaikh to Kings’ </a:t>
            </a:r>
            <a:r>
              <a:rPr lang="en-GB" sz="2200" dirty="0">
                <a:latin typeface="Century Gothic" panose="020B0502020202020204" pitchFamily="34" charset="0"/>
              </a:rPr>
              <a:t>from c.1618.</a:t>
            </a:r>
            <a:endParaRPr lang="en-GB" sz="2200" b="1" i="1" dirty="0">
              <a:latin typeface="Century Gothic" panose="020B0502020202020204" pitchFamily="34" charset="0"/>
            </a:endParaRPr>
          </a:p>
          <a:p>
            <a:pPr marL="342900" indent="-342900">
              <a:buFont typeface="Arial" panose="020B0604020202020204" pitchFamily="34" charset="0"/>
              <a:buChar char="•"/>
            </a:pPr>
            <a:endParaRPr lang="en-GB" sz="2200" b="1" dirty="0">
              <a:latin typeface="Century Gothic" panose="020B0502020202020204" pitchFamily="34" charset="0"/>
            </a:endParaRPr>
          </a:p>
          <a:p>
            <a:pPr marL="342900" indent="-342900">
              <a:buFont typeface="Arial" panose="020B0604020202020204" pitchFamily="34" charset="0"/>
              <a:buChar char="•"/>
            </a:pPr>
            <a:r>
              <a:rPr lang="en-GB" sz="2200" dirty="0">
                <a:latin typeface="Century Gothic" panose="020B0502020202020204" pitchFamily="34" charset="0"/>
              </a:rPr>
              <a:t>What can you see? What do you think the main message is?</a:t>
            </a:r>
          </a:p>
        </p:txBody>
      </p:sp>
      <p:pic>
        <p:nvPicPr>
          <p:cNvPr id="3074" name="Picture 2" descr="Jahangir Preferring a Sufi Shaikh to Kings | World History Commons">
            <a:extLst>
              <a:ext uri="{FF2B5EF4-FFF2-40B4-BE49-F238E27FC236}">
                <a16:creationId xmlns:a16="http://schemas.microsoft.com/office/drawing/2014/main" id="{4F7F06CD-BB37-34E0-CD9D-BAAC87E6C6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1913" y="-1"/>
            <a:ext cx="45100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D60CD55-E0B0-C979-D41C-6DDEB6314A96}"/>
              </a:ext>
            </a:extLst>
          </p:cNvPr>
          <p:cNvPicPr>
            <a:picLocks noChangeAspect="1"/>
          </p:cNvPicPr>
          <p:nvPr/>
        </p:nvPicPr>
        <p:blipFill>
          <a:blip r:embed="rId4"/>
          <a:stretch>
            <a:fillRect/>
          </a:stretch>
        </p:blipFill>
        <p:spPr>
          <a:xfrm>
            <a:off x="5564444" y="0"/>
            <a:ext cx="1901320" cy="875211"/>
          </a:xfrm>
          <a:prstGeom prst="rect">
            <a:avLst/>
          </a:prstGeom>
        </p:spPr>
      </p:pic>
    </p:spTree>
    <p:extLst>
      <p:ext uri="{BB962C8B-B14F-4D97-AF65-F5344CB8AC3E}">
        <p14:creationId xmlns:p14="http://schemas.microsoft.com/office/powerpoint/2010/main" val="96390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7521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800" b="1" dirty="0">
                <a:solidFill>
                  <a:schemeClr val="tx1"/>
                </a:solidFill>
                <a:latin typeface="Century Gothic" panose="020B0502020202020204" pitchFamily="34" charset="0"/>
              </a:rPr>
              <a:t>Source inference</a:t>
            </a:r>
          </a:p>
        </p:txBody>
      </p:sp>
      <p:sp>
        <p:nvSpPr>
          <p:cNvPr id="5" name="Rectangle 4"/>
          <p:cNvSpPr/>
          <p:nvPr/>
        </p:nvSpPr>
        <p:spPr>
          <a:xfrm rot="5400000">
            <a:off x="8231777" y="2897778"/>
            <a:ext cx="6858000" cy="1062446"/>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DC72E5B-AAC5-8DCF-0540-F0E742ABC570}"/>
              </a:ext>
            </a:extLst>
          </p:cNvPr>
          <p:cNvSpPr txBox="1"/>
          <p:nvPr/>
        </p:nvSpPr>
        <p:spPr>
          <a:xfrm>
            <a:off x="0" y="875211"/>
            <a:ext cx="7681913" cy="1785104"/>
          </a:xfrm>
          <a:prstGeom prst="rect">
            <a:avLst/>
          </a:prstGeom>
          <a:noFill/>
        </p:spPr>
        <p:txBody>
          <a:bodyPr wrap="square" rtlCol="0">
            <a:spAutoFit/>
          </a:bodyPr>
          <a:lstStyle/>
          <a:p>
            <a:pPr marL="342900" indent="-342900">
              <a:buFont typeface="Arial" panose="020B0604020202020204" pitchFamily="34" charset="0"/>
              <a:buChar char="•"/>
            </a:pPr>
            <a:r>
              <a:rPr lang="en-GB" sz="2200" dirty="0">
                <a:latin typeface="Century Gothic" panose="020B0502020202020204" pitchFamily="34" charset="0"/>
              </a:rPr>
              <a:t>This is a painting called </a:t>
            </a:r>
            <a:r>
              <a:rPr lang="en-GB" sz="2200" b="1" i="1" dirty="0">
                <a:latin typeface="Century Gothic" panose="020B0502020202020204" pitchFamily="34" charset="0"/>
              </a:rPr>
              <a:t>‘Jahangir preferring a Sufi Shaikh to Kings’ </a:t>
            </a:r>
            <a:r>
              <a:rPr lang="en-GB" sz="2200" dirty="0">
                <a:latin typeface="Century Gothic" panose="020B0502020202020204" pitchFamily="34" charset="0"/>
              </a:rPr>
              <a:t>from 1618.</a:t>
            </a:r>
            <a:endParaRPr lang="en-GB" sz="2200" b="1" i="1" dirty="0">
              <a:latin typeface="Century Gothic" panose="020B0502020202020204" pitchFamily="34" charset="0"/>
            </a:endParaRPr>
          </a:p>
          <a:p>
            <a:pPr marL="342900" indent="-342900">
              <a:buFont typeface="Arial" panose="020B0604020202020204" pitchFamily="34" charset="0"/>
              <a:buChar char="•"/>
            </a:pPr>
            <a:endParaRPr lang="en-GB" sz="2200" b="1" dirty="0">
              <a:latin typeface="Century Gothic" panose="020B0502020202020204" pitchFamily="34" charset="0"/>
            </a:endParaRPr>
          </a:p>
          <a:p>
            <a:pPr marL="342900" indent="-342900">
              <a:buFont typeface="Arial" panose="020B0604020202020204" pitchFamily="34" charset="0"/>
              <a:buChar char="•"/>
            </a:pPr>
            <a:r>
              <a:rPr lang="en-GB" sz="2200" dirty="0">
                <a:latin typeface="Century Gothic" panose="020B0502020202020204" pitchFamily="34" charset="0"/>
              </a:rPr>
              <a:t>What can you see? What do you think the main message is?</a:t>
            </a:r>
          </a:p>
        </p:txBody>
      </p:sp>
      <p:pic>
        <p:nvPicPr>
          <p:cNvPr id="3074" name="Picture 2" descr="Jahangir Preferring a Sufi Shaikh to Kings | World History Commons">
            <a:extLst>
              <a:ext uri="{FF2B5EF4-FFF2-40B4-BE49-F238E27FC236}">
                <a16:creationId xmlns:a16="http://schemas.microsoft.com/office/drawing/2014/main" id="{4F7F06CD-BB37-34E0-CD9D-BAAC87E6C6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1913" y="-1"/>
            <a:ext cx="45100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8613C69-7888-11B6-4DA5-0DFD41A67C48}"/>
              </a:ext>
            </a:extLst>
          </p:cNvPr>
          <p:cNvPicPr>
            <a:picLocks noChangeAspect="1"/>
          </p:cNvPicPr>
          <p:nvPr/>
        </p:nvPicPr>
        <p:blipFill rotWithShape="1">
          <a:blip r:embed="rId4"/>
          <a:srcRect l="51583" t="50074" r="32334" b="36741"/>
          <a:stretch/>
        </p:blipFill>
        <p:spPr>
          <a:xfrm>
            <a:off x="5508562" y="0"/>
            <a:ext cx="1897929" cy="875211"/>
          </a:xfrm>
          <a:prstGeom prst="rect">
            <a:avLst/>
          </a:prstGeom>
        </p:spPr>
      </p:pic>
    </p:spTree>
    <p:extLst>
      <p:ext uri="{BB962C8B-B14F-4D97-AF65-F5344CB8AC3E}">
        <p14:creationId xmlns:p14="http://schemas.microsoft.com/office/powerpoint/2010/main" val="100631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75211"/>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800" b="1" dirty="0">
                <a:solidFill>
                  <a:schemeClr val="tx1"/>
                </a:solidFill>
                <a:latin typeface="Century Gothic" panose="020B0502020202020204" pitchFamily="34" charset="0"/>
              </a:rPr>
              <a:t>Source inference</a:t>
            </a:r>
          </a:p>
        </p:txBody>
      </p:sp>
      <p:sp>
        <p:nvSpPr>
          <p:cNvPr id="5" name="Rectangle 4"/>
          <p:cNvSpPr/>
          <p:nvPr/>
        </p:nvSpPr>
        <p:spPr>
          <a:xfrm rot="5400000">
            <a:off x="8231777" y="2897778"/>
            <a:ext cx="6858000" cy="1062446"/>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DC72E5B-AAC5-8DCF-0540-F0E742ABC570}"/>
              </a:ext>
            </a:extLst>
          </p:cNvPr>
          <p:cNvSpPr txBox="1"/>
          <p:nvPr/>
        </p:nvSpPr>
        <p:spPr>
          <a:xfrm>
            <a:off x="0" y="875211"/>
            <a:ext cx="7681913" cy="5847755"/>
          </a:xfrm>
          <a:prstGeom prst="rect">
            <a:avLst/>
          </a:prstGeom>
          <a:noFill/>
        </p:spPr>
        <p:txBody>
          <a:bodyPr wrap="square" rtlCol="0">
            <a:spAutoFit/>
          </a:bodyPr>
          <a:lstStyle/>
          <a:p>
            <a:pPr marL="342900" indent="-342900">
              <a:buFont typeface="Arial" panose="020B0604020202020204" pitchFamily="34" charset="0"/>
              <a:buChar char="•"/>
            </a:pPr>
            <a:r>
              <a:rPr lang="en-GB" sz="2200" dirty="0">
                <a:latin typeface="Century Gothic" panose="020B0502020202020204" pitchFamily="34" charset="0"/>
              </a:rPr>
              <a:t>Did you spot the </a:t>
            </a:r>
            <a:r>
              <a:rPr lang="en-GB" sz="2200" b="1" dirty="0">
                <a:latin typeface="Century Gothic" panose="020B0502020202020204" pitchFamily="34" charset="0"/>
              </a:rPr>
              <a:t>Sufi Shaikh</a:t>
            </a:r>
            <a:r>
              <a:rPr lang="en-GB" sz="2200" dirty="0">
                <a:latin typeface="Century Gothic" panose="020B0502020202020204" pitchFamily="34" charset="0"/>
              </a:rPr>
              <a:t>? It’s the man giving a</a:t>
            </a:r>
            <a:br>
              <a:rPr lang="en-GB" sz="2200" dirty="0">
                <a:latin typeface="Century Gothic" panose="020B0502020202020204" pitchFamily="34" charset="0"/>
              </a:rPr>
            </a:br>
            <a:r>
              <a:rPr lang="en-GB" sz="2200" dirty="0">
                <a:latin typeface="Century Gothic" panose="020B0502020202020204" pitchFamily="34" charset="0"/>
              </a:rPr>
              <a:t>holy book to the Mughal Emperor.</a:t>
            </a:r>
          </a:p>
          <a:p>
            <a:pPr marL="342900" indent="-342900">
              <a:buFont typeface="Arial" panose="020B0604020202020204" pitchFamily="34" charset="0"/>
              <a:buChar char="•"/>
            </a:pPr>
            <a:endParaRPr lang="en-GB" sz="2200" dirty="0">
              <a:latin typeface="Century Gothic" panose="020B0502020202020204" pitchFamily="34" charset="0"/>
            </a:endParaRPr>
          </a:p>
          <a:p>
            <a:pPr marL="342900" indent="-342900">
              <a:buFont typeface="Arial" panose="020B0604020202020204" pitchFamily="34" charset="0"/>
              <a:buChar char="•"/>
            </a:pPr>
            <a:r>
              <a:rPr lang="en-GB" sz="2200" dirty="0">
                <a:latin typeface="Century Gothic" panose="020B0502020202020204" pitchFamily="34" charset="0"/>
              </a:rPr>
              <a:t>This man is the </a:t>
            </a:r>
            <a:r>
              <a:rPr lang="en-GB" sz="2200" b="1" dirty="0">
                <a:latin typeface="Century Gothic" panose="020B0502020202020204" pitchFamily="34" charset="0"/>
              </a:rPr>
              <a:t>Ottoman Emperor</a:t>
            </a:r>
            <a:r>
              <a:rPr lang="en-GB" sz="2200" dirty="0">
                <a:latin typeface="Century Gothic" panose="020B0502020202020204" pitchFamily="34" charset="0"/>
              </a:rPr>
              <a:t>, Sultan Osman II.</a:t>
            </a:r>
          </a:p>
          <a:p>
            <a:pPr marL="342900" indent="-342900">
              <a:buFont typeface="Arial" panose="020B0604020202020204" pitchFamily="34" charset="0"/>
              <a:buChar char="•"/>
            </a:pPr>
            <a:endParaRPr lang="en-GB" sz="2200" dirty="0">
              <a:latin typeface="Century Gothic" panose="020B0502020202020204" pitchFamily="34" charset="0"/>
            </a:endParaRPr>
          </a:p>
          <a:p>
            <a:pPr marL="342900" indent="-342900">
              <a:buFont typeface="Arial" panose="020B0604020202020204" pitchFamily="34" charset="0"/>
              <a:buChar char="•"/>
            </a:pPr>
            <a:r>
              <a:rPr lang="en-GB" sz="2200" dirty="0">
                <a:latin typeface="Century Gothic" panose="020B0502020202020204" pitchFamily="34" charset="0"/>
              </a:rPr>
              <a:t>Did you spot </a:t>
            </a:r>
            <a:r>
              <a:rPr lang="en-GB" sz="2200" b="1" dirty="0">
                <a:latin typeface="Century Gothic" panose="020B0502020202020204" pitchFamily="34" charset="0"/>
              </a:rPr>
              <a:t>King James I of England</a:t>
            </a:r>
            <a:r>
              <a:rPr lang="en-GB" sz="2200" dirty="0">
                <a:latin typeface="Century Gothic" panose="020B0502020202020204" pitchFamily="34" charset="0"/>
              </a:rPr>
              <a:t>?</a:t>
            </a:r>
          </a:p>
          <a:p>
            <a:pPr marL="342900" indent="-342900">
              <a:buFont typeface="Arial" panose="020B0604020202020204" pitchFamily="34" charset="0"/>
              <a:buChar char="•"/>
            </a:pPr>
            <a:endParaRPr lang="en-GB" sz="2200" dirty="0">
              <a:latin typeface="Century Gothic" panose="020B0502020202020204" pitchFamily="34" charset="0"/>
            </a:endParaRPr>
          </a:p>
          <a:p>
            <a:pPr marL="342900" indent="-342900">
              <a:buFont typeface="Arial" panose="020B0604020202020204" pitchFamily="34" charset="0"/>
              <a:buChar char="•"/>
            </a:pPr>
            <a:r>
              <a:rPr lang="en-GB" sz="2200" dirty="0">
                <a:latin typeface="Century Gothic" panose="020B0502020202020204" pitchFamily="34" charset="0"/>
              </a:rPr>
              <a:t>Why is an English King here?</a:t>
            </a:r>
          </a:p>
          <a:p>
            <a:pPr marL="342900" indent="-342900">
              <a:buFont typeface="Arial" panose="020B0604020202020204" pitchFamily="34" charset="0"/>
              <a:buChar char="•"/>
            </a:pPr>
            <a:endParaRPr lang="en-GB" sz="2200" dirty="0">
              <a:latin typeface="Century Gothic" panose="020B0502020202020204" pitchFamily="34" charset="0"/>
            </a:endParaRPr>
          </a:p>
          <a:p>
            <a:pPr marL="342900" indent="-342900">
              <a:buFont typeface="Arial" panose="020B0604020202020204" pitchFamily="34" charset="0"/>
              <a:buChar char="•"/>
            </a:pPr>
            <a:r>
              <a:rPr lang="en-GB" sz="2200" dirty="0">
                <a:latin typeface="Century Gothic" panose="020B0502020202020204" pitchFamily="34" charset="0"/>
              </a:rPr>
              <a:t>Can it suggest that the Mughal Empire was keen to increase its trading relationship with England?</a:t>
            </a:r>
          </a:p>
          <a:p>
            <a:pPr marL="342900" indent="-342900">
              <a:buFont typeface="Arial" panose="020B0604020202020204" pitchFamily="34" charset="0"/>
              <a:buChar char="•"/>
            </a:pPr>
            <a:endParaRPr lang="en-GB" sz="2200" dirty="0">
              <a:latin typeface="Century Gothic" panose="020B0502020202020204" pitchFamily="34" charset="0"/>
            </a:endParaRPr>
          </a:p>
          <a:p>
            <a:pPr marL="342900" indent="-342900">
              <a:buFont typeface="Arial" panose="020B0604020202020204" pitchFamily="34" charset="0"/>
              <a:buChar char="•"/>
            </a:pPr>
            <a:r>
              <a:rPr lang="en-GB" sz="2200" dirty="0">
                <a:latin typeface="Century Gothic" panose="020B0502020202020204" pitchFamily="34" charset="0"/>
              </a:rPr>
              <a:t>OR… is the fact that the Emperor is keener on learning about the Islamic religion than receiving foreign kings suggesting that England had a lot more work to do to increase its power and influence in India?</a:t>
            </a:r>
          </a:p>
        </p:txBody>
      </p:sp>
      <p:pic>
        <p:nvPicPr>
          <p:cNvPr id="3074" name="Picture 2" descr="Jahangir Preferring a Sufi Shaikh to Kings | World History Commons">
            <a:extLst>
              <a:ext uri="{FF2B5EF4-FFF2-40B4-BE49-F238E27FC236}">
                <a16:creationId xmlns:a16="http://schemas.microsoft.com/office/drawing/2014/main" id="{4F7F06CD-BB37-34E0-CD9D-BAAC87E6C6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1913" y="-1"/>
            <a:ext cx="45100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336041D-F534-7EA3-14E5-D786AF81323B}"/>
              </a:ext>
            </a:extLst>
          </p:cNvPr>
          <p:cNvPicPr>
            <a:picLocks noChangeAspect="1"/>
          </p:cNvPicPr>
          <p:nvPr/>
        </p:nvPicPr>
        <p:blipFill rotWithShape="1">
          <a:blip r:embed="rId4"/>
          <a:srcRect l="33917" t="31851" r="50000" b="54963"/>
          <a:stretch/>
        </p:blipFill>
        <p:spPr>
          <a:xfrm>
            <a:off x="5522264" y="26850"/>
            <a:ext cx="1887247" cy="848361"/>
          </a:xfrm>
          <a:prstGeom prst="rect">
            <a:avLst/>
          </a:prstGeom>
        </p:spPr>
      </p:pic>
      <p:cxnSp>
        <p:nvCxnSpPr>
          <p:cNvPr id="8" name="Straight Arrow Connector 7">
            <a:extLst>
              <a:ext uri="{FF2B5EF4-FFF2-40B4-BE49-F238E27FC236}">
                <a16:creationId xmlns:a16="http://schemas.microsoft.com/office/drawing/2014/main" id="{1A1A16F3-50E8-BB41-7164-4DA97A60A514}"/>
              </a:ext>
            </a:extLst>
          </p:cNvPr>
          <p:cNvCxnSpPr>
            <a:cxnSpLocks/>
          </p:cNvCxnSpPr>
          <p:nvPr/>
        </p:nvCxnSpPr>
        <p:spPr>
          <a:xfrm>
            <a:off x="5522264" y="1388125"/>
            <a:ext cx="2784454" cy="78219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FD386CB-1C1C-4A43-C8DE-A60A0F3E9A9B}"/>
              </a:ext>
            </a:extLst>
          </p:cNvPr>
          <p:cNvCxnSpPr>
            <a:cxnSpLocks/>
          </p:cNvCxnSpPr>
          <p:nvPr/>
        </p:nvCxnSpPr>
        <p:spPr>
          <a:xfrm>
            <a:off x="5751782" y="2369334"/>
            <a:ext cx="2261724" cy="120013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F80D574-852C-C0DE-328F-B9D9D7411112}"/>
              </a:ext>
            </a:extLst>
          </p:cNvPr>
          <p:cNvCxnSpPr>
            <a:cxnSpLocks/>
          </p:cNvCxnSpPr>
          <p:nvPr/>
        </p:nvCxnSpPr>
        <p:spPr>
          <a:xfrm>
            <a:off x="5272999" y="3037585"/>
            <a:ext cx="3110837" cy="14070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62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9B8B374CBEB24EA36479C53DF1E19C" ma:contentTypeVersion="2" ma:contentTypeDescription="Create a new document." ma:contentTypeScope="" ma:versionID="dc9debbc40e00ef704fcaa0b2ef35cd8">
  <xsd:schema xmlns:xsd="http://www.w3.org/2001/XMLSchema" xmlns:xs="http://www.w3.org/2001/XMLSchema" xmlns:p="http://schemas.microsoft.com/office/2006/metadata/properties" xmlns:ns2="907b209e-be47-45cb-a078-f31685db76f4" targetNamespace="http://schemas.microsoft.com/office/2006/metadata/properties" ma:root="true" ma:fieldsID="361904e271ee1368e0fb795c70d72e5e" ns2:_="">
    <xsd:import namespace="907b209e-be47-45cb-a078-f31685db76f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7b209e-be47-45cb-a078-f31685db76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F6F7747-260E-4011-9BED-DC9C7E5A9445}">
  <ds:schemaRefs>
    <ds:schemaRef ds:uri="http://schemas.microsoft.com/sharepoint/v3/contenttype/forms"/>
  </ds:schemaRefs>
</ds:datastoreItem>
</file>

<file path=customXml/itemProps2.xml><?xml version="1.0" encoding="utf-8"?>
<ds:datastoreItem xmlns:ds="http://schemas.openxmlformats.org/officeDocument/2006/customXml" ds:itemID="{EE76EBCE-F6DD-4A33-A641-2C314425A0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7b209e-be47-45cb-a078-f31685db76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D1550C-88A9-4923-8F04-B2F39F92D3E7}">
  <ds:schemaRefs>
    <ds:schemaRef ds:uri="907b209e-be47-45cb-a078-f31685db76f4"/>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1019</TotalTime>
  <Words>1247</Words>
  <Application>Microsoft Office PowerPoint</Application>
  <PresentationFormat>Widescreen</PresentationFormat>
  <Paragraphs>145</Paragraphs>
  <Slides>14</Slides>
  <Notes>11</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Century Gothic</vt:lpstr>
      <vt:lpstr>Wingdings</vt:lpstr>
      <vt:lpstr>Office Theme</vt:lpstr>
      <vt:lpstr>Objects of Empire: Jahangir Painting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Aspin</dc:creator>
  <cp:lastModifiedBy>Ms S Smith</cp:lastModifiedBy>
  <cp:revision>211</cp:revision>
  <cp:lastPrinted>2024-03-08T08:11:16Z</cp:lastPrinted>
  <dcterms:created xsi:type="dcterms:W3CDTF">2019-03-26T15:25:10Z</dcterms:created>
  <dcterms:modified xsi:type="dcterms:W3CDTF">2024-04-23T19:30:57Z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0x0101009A9B8B374CBEB24EA36479C53DF1E19C</vt:lpwstr>
  </property>
</Properties>
</file>